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5" r:id="rId4"/>
  </p:sldMasterIdLst>
  <p:notesMasterIdLst>
    <p:notesMasterId r:id="rId7"/>
  </p:notesMasterIdLst>
  <p:sldIdLst>
    <p:sldId id="2767" r:id="rId5"/>
    <p:sldId id="257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789101-2F9E-4241-AB84-6DD931F3322A}" v="5" dt="2026-06-04T22:29:51.3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95"/>
  </p:normalViewPr>
  <p:slideViewPr>
    <p:cSldViewPr snapToGrid="0">
      <p:cViewPr varScale="1">
        <p:scale>
          <a:sx n="100" d="100"/>
          <a:sy n="100" d="100"/>
        </p:scale>
        <p:origin x="26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w Sworn" userId="277eff514e430231" providerId="LiveId" clId="{B5778F79-3846-4E31-AEC8-6948A9F67CAF}"/>
    <pc:docChg chg="custSel delSld modSld">
      <pc:chgData name="Andrew Sworn" userId="277eff514e430231" providerId="LiveId" clId="{B5778F79-3846-4E31-AEC8-6948A9F67CAF}" dt="2026-06-04T22:32:54.520" v="642" actId="12"/>
      <pc:docMkLst>
        <pc:docMk/>
      </pc:docMkLst>
      <pc:sldChg chg="addSp delSp modSp mod chgLayout">
        <pc:chgData name="Andrew Sworn" userId="277eff514e430231" providerId="LiveId" clId="{B5778F79-3846-4E31-AEC8-6948A9F67CAF}" dt="2026-06-04T22:32:54.520" v="642" actId="12"/>
        <pc:sldMkLst>
          <pc:docMk/>
          <pc:sldMk cId="4216523365" sldId="257"/>
        </pc:sldMkLst>
        <pc:spChg chg="mod ord">
          <ac:chgData name="Andrew Sworn" userId="277eff514e430231" providerId="LiveId" clId="{B5778F79-3846-4E31-AEC8-6948A9F67CAF}" dt="2026-06-04T22:32:54.520" v="642" actId="12"/>
          <ac:spMkLst>
            <pc:docMk/>
            <pc:sldMk cId="4216523365" sldId="257"/>
            <ac:spMk id="2" creationId="{93B255C6-1E2E-E4BD-2E9F-B3321C22A292}"/>
          </ac:spMkLst>
        </pc:spChg>
        <pc:spChg chg="del mod ord">
          <ac:chgData name="Andrew Sworn" userId="277eff514e430231" providerId="LiveId" clId="{B5778F79-3846-4E31-AEC8-6948A9F67CAF}" dt="2026-06-04T22:29:48.345" v="596" actId="478"/>
          <ac:spMkLst>
            <pc:docMk/>
            <pc:sldMk cId="4216523365" sldId="257"/>
            <ac:spMk id="3" creationId="{432C04E6-B771-F1FA-85F4-B7984DE55A8E}"/>
          </ac:spMkLst>
        </pc:spChg>
        <pc:spChg chg="del mod ord">
          <ac:chgData name="Andrew Sworn" userId="277eff514e430231" providerId="LiveId" clId="{B5778F79-3846-4E31-AEC8-6948A9F67CAF}" dt="2026-06-04T17:38:24.581" v="66" actId="478"/>
          <ac:spMkLst>
            <pc:docMk/>
            <pc:sldMk cId="4216523365" sldId="257"/>
            <ac:spMk id="4" creationId="{24E602D5-209F-C183-95CC-735D34DC9419}"/>
          </ac:spMkLst>
        </pc:spChg>
        <pc:spChg chg="del mod ord">
          <ac:chgData name="Andrew Sworn" userId="277eff514e430231" providerId="LiveId" clId="{B5778F79-3846-4E31-AEC8-6948A9F67CAF}" dt="2026-06-04T21:15:55.493" v="265" actId="478"/>
          <ac:spMkLst>
            <pc:docMk/>
            <pc:sldMk cId="4216523365" sldId="257"/>
            <ac:spMk id="5" creationId="{1998326A-C836-F80E-4EAB-FB475085E38E}"/>
          </ac:spMkLst>
        </pc:spChg>
        <pc:spChg chg="del mod ord">
          <ac:chgData name="Andrew Sworn" userId="277eff514e430231" providerId="LiveId" clId="{B5778F79-3846-4E31-AEC8-6948A9F67CAF}" dt="2026-06-04T17:38:21.082" v="65" actId="478"/>
          <ac:spMkLst>
            <pc:docMk/>
            <pc:sldMk cId="4216523365" sldId="257"/>
            <ac:spMk id="6" creationId="{5CCDC894-A40D-FD0D-CF41-FEE5AF09BACB}"/>
          </ac:spMkLst>
        </pc:spChg>
        <pc:spChg chg="add del mod ord">
          <ac:chgData name="Andrew Sworn" userId="277eff514e430231" providerId="LiveId" clId="{B5778F79-3846-4E31-AEC8-6948A9F67CAF}" dt="2026-06-04T22:24:51.884" v="540" actId="22"/>
          <ac:spMkLst>
            <pc:docMk/>
            <pc:sldMk cId="4216523365" sldId="257"/>
            <ac:spMk id="7" creationId="{744BD4E4-B075-E26C-9FC9-ECD23252A380}"/>
          </ac:spMkLst>
        </pc:spChg>
        <pc:spChg chg="add del mod">
          <ac:chgData name="Andrew Sworn" userId="277eff514e430231" providerId="LiveId" clId="{B5778F79-3846-4E31-AEC8-6948A9F67CAF}" dt="2026-06-04T22:27:21.434" v="551" actId="478"/>
          <ac:spMkLst>
            <pc:docMk/>
            <pc:sldMk cId="4216523365" sldId="257"/>
            <ac:spMk id="11" creationId="{2B5E910C-D1F3-9773-9DF2-3DB8B70D86DE}"/>
          </ac:spMkLst>
        </pc:spChg>
        <pc:picChg chg="add del mod ord">
          <ac:chgData name="Andrew Sworn" userId="277eff514e430231" providerId="LiveId" clId="{B5778F79-3846-4E31-AEC8-6948A9F67CAF}" dt="2026-06-04T22:27:11.059" v="549" actId="478"/>
          <ac:picMkLst>
            <pc:docMk/>
            <pc:sldMk cId="4216523365" sldId="257"/>
            <ac:picMk id="9" creationId="{65AF3CD8-CDEF-5D79-270F-9F4DC8DD6AF9}"/>
          </ac:picMkLst>
        </pc:picChg>
        <pc:picChg chg="add mod">
          <ac:chgData name="Andrew Sworn" userId="277eff514e430231" providerId="LiveId" clId="{B5778F79-3846-4E31-AEC8-6948A9F67CAF}" dt="2026-06-04T22:27:46.112" v="557" actId="1076"/>
          <ac:picMkLst>
            <pc:docMk/>
            <pc:sldMk cId="4216523365" sldId="257"/>
            <ac:picMk id="13" creationId="{6586C001-951F-9FFF-A6D5-3D636193E7AA}"/>
          </ac:picMkLst>
        </pc:picChg>
      </pc:sldChg>
      <pc:sldChg chg="del">
        <pc:chgData name="Andrew Sworn" userId="277eff514e430231" providerId="LiveId" clId="{B5778F79-3846-4E31-AEC8-6948A9F67CAF}" dt="2026-06-04T17:35:07.607" v="0" actId="47"/>
        <pc:sldMkLst>
          <pc:docMk/>
          <pc:sldMk cId="3313450045" sldId="258"/>
        </pc:sldMkLst>
      </pc:sldChg>
      <pc:sldChg chg="del">
        <pc:chgData name="Andrew Sworn" userId="277eff514e430231" providerId="LiveId" clId="{B5778F79-3846-4E31-AEC8-6948A9F67CAF}" dt="2026-06-04T17:35:07.607" v="0" actId="47"/>
        <pc:sldMkLst>
          <pc:docMk/>
          <pc:sldMk cId="1471035344" sldId="259"/>
        </pc:sldMkLst>
      </pc:sldChg>
      <pc:sldChg chg="del">
        <pc:chgData name="Andrew Sworn" userId="277eff514e430231" providerId="LiveId" clId="{B5778F79-3846-4E31-AEC8-6948A9F67CAF}" dt="2026-06-04T17:35:07.607" v="0" actId="47"/>
        <pc:sldMkLst>
          <pc:docMk/>
          <pc:sldMk cId="4198690590" sldId="260"/>
        </pc:sldMkLst>
      </pc:sldChg>
      <pc:sldChg chg="del">
        <pc:chgData name="Andrew Sworn" userId="277eff514e430231" providerId="LiveId" clId="{B5778F79-3846-4E31-AEC8-6948A9F67CAF}" dt="2026-06-04T17:35:07.607" v="0" actId="47"/>
        <pc:sldMkLst>
          <pc:docMk/>
          <pc:sldMk cId="187927555" sldId="261"/>
        </pc:sldMkLst>
      </pc:sldChg>
      <pc:sldChg chg="del">
        <pc:chgData name="Andrew Sworn" userId="277eff514e430231" providerId="LiveId" clId="{B5778F79-3846-4E31-AEC8-6948A9F67CAF}" dt="2026-06-04T17:35:07.607" v="0" actId="47"/>
        <pc:sldMkLst>
          <pc:docMk/>
          <pc:sldMk cId="1941379388" sldId="263"/>
        </pc:sldMkLst>
      </pc:sldChg>
      <pc:sldChg chg="del">
        <pc:chgData name="Andrew Sworn" userId="277eff514e430231" providerId="LiveId" clId="{B5778F79-3846-4E31-AEC8-6948A9F67CAF}" dt="2026-06-04T17:35:07.607" v="0" actId="47"/>
        <pc:sldMkLst>
          <pc:docMk/>
          <pc:sldMk cId="53001128" sldId="264"/>
        </pc:sldMkLst>
      </pc:sldChg>
      <pc:sldChg chg="del">
        <pc:chgData name="Andrew Sworn" userId="277eff514e430231" providerId="LiveId" clId="{B5778F79-3846-4E31-AEC8-6948A9F67CAF}" dt="2026-06-04T17:35:07.607" v="0" actId="47"/>
        <pc:sldMkLst>
          <pc:docMk/>
          <pc:sldMk cId="3599844030" sldId="265"/>
        </pc:sldMkLst>
      </pc:sldChg>
      <pc:sldChg chg="del">
        <pc:chgData name="Andrew Sworn" userId="277eff514e430231" providerId="LiveId" clId="{B5778F79-3846-4E31-AEC8-6948A9F67CAF}" dt="2026-06-04T17:35:07.607" v="0" actId="47"/>
        <pc:sldMkLst>
          <pc:docMk/>
          <pc:sldMk cId="3947552595" sldId="266"/>
        </pc:sldMkLst>
      </pc:sldChg>
      <pc:sldChg chg="del">
        <pc:chgData name="Andrew Sworn" userId="277eff514e430231" providerId="LiveId" clId="{B5778F79-3846-4E31-AEC8-6948A9F67CAF}" dt="2026-06-04T17:35:07.607" v="0" actId="47"/>
        <pc:sldMkLst>
          <pc:docMk/>
          <pc:sldMk cId="2999686948" sldId="267"/>
        </pc:sldMkLst>
      </pc:sldChg>
      <pc:sldChg chg="del">
        <pc:chgData name="Andrew Sworn" userId="277eff514e430231" providerId="LiveId" clId="{B5778F79-3846-4E31-AEC8-6948A9F67CAF}" dt="2026-06-04T17:35:07.607" v="0" actId="47"/>
        <pc:sldMkLst>
          <pc:docMk/>
          <pc:sldMk cId="2651058474" sldId="268"/>
        </pc:sldMkLst>
      </pc:sldChg>
      <pc:sldChg chg="del">
        <pc:chgData name="Andrew Sworn" userId="277eff514e430231" providerId="LiveId" clId="{B5778F79-3846-4E31-AEC8-6948A9F67CAF}" dt="2026-06-04T17:35:07.607" v="0" actId="47"/>
        <pc:sldMkLst>
          <pc:docMk/>
          <pc:sldMk cId="1384372434" sldId="269"/>
        </pc:sldMkLst>
      </pc:sldChg>
      <pc:sldChg chg="del">
        <pc:chgData name="Andrew Sworn" userId="277eff514e430231" providerId="LiveId" clId="{B5778F79-3846-4E31-AEC8-6948A9F67CAF}" dt="2026-06-04T17:35:07.607" v="0" actId="47"/>
        <pc:sldMkLst>
          <pc:docMk/>
          <pc:sldMk cId="3762730561" sldId="270"/>
        </pc:sldMkLst>
      </pc:sldChg>
      <pc:sldChg chg="addSp delSp modSp mod">
        <pc:chgData name="Andrew Sworn" userId="277eff514e430231" providerId="LiveId" clId="{B5778F79-3846-4E31-AEC8-6948A9F67CAF}" dt="2026-06-04T17:39:39.915" v="104" actId="20577"/>
        <pc:sldMkLst>
          <pc:docMk/>
          <pc:sldMk cId="4182614578" sldId="2767"/>
        </pc:sldMkLst>
        <pc:spChg chg="mod">
          <ac:chgData name="Andrew Sworn" userId="277eff514e430231" providerId="LiveId" clId="{B5778F79-3846-4E31-AEC8-6948A9F67CAF}" dt="2026-06-04T17:39:39.915" v="104" actId="20577"/>
          <ac:spMkLst>
            <pc:docMk/>
            <pc:sldMk cId="4182614578" sldId="2767"/>
            <ac:spMk id="2" creationId="{900A38E9-D21E-DE68-38AC-F56AEA15B379}"/>
          </ac:spMkLst>
        </pc:spChg>
        <pc:spChg chg="del">
          <ac:chgData name="Andrew Sworn" userId="277eff514e430231" providerId="LiveId" clId="{B5778F79-3846-4E31-AEC8-6948A9F67CAF}" dt="2026-06-04T17:36:06.004" v="25" actId="478"/>
          <ac:spMkLst>
            <pc:docMk/>
            <pc:sldMk cId="4182614578" sldId="2767"/>
            <ac:spMk id="3" creationId="{7604D864-A6BD-C75F-9B88-BAB58775ABDD}"/>
          </ac:spMkLst>
        </pc:spChg>
        <pc:spChg chg="add del mod">
          <ac:chgData name="Andrew Sworn" userId="277eff514e430231" providerId="LiveId" clId="{B5778F79-3846-4E31-AEC8-6948A9F67CAF}" dt="2026-06-04T17:37:12.635" v="29" actId="478"/>
          <ac:spMkLst>
            <pc:docMk/>
            <pc:sldMk cId="4182614578" sldId="2767"/>
            <ac:spMk id="7" creationId="{50503D36-FC1B-F5BB-CB5B-E4AEF08ECFF3}"/>
          </ac:spMkLst>
        </pc:spChg>
        <pc:spChg chg="del">
          <ac:chgData name="Andrew Sworn" userId="277eff514e430231" providerId="LiveId" clId="{B5778F79-3846-4E31-AEC8-6948A9F67CAF}" dt="2026-06-04T17:37:28.387" v="32" actId="478"/>
          <ac:spMkLst>
            <pc:docMk/>
            <pc:sldMk cId="4182614578" sldId="2767"/>
            <ac:spMk id="11" creationId="{3B60C5C2-A596-7FEB-7260-D4D75F7F7904}"/>
          </ac:spMkLst>
        </pc:spChg>
        <pc:spChg chg="del">
          <ac:chgData name="Andrew Sworn" userId="277eff514e430231" providerId="LiveId" clId="{B5778F79-3846-4E31-AEC8-6948A9F67CAF}" dt="2026-06-04T17:37:17.418" v="30" actId="478"/>
          <ac:spMkLst>
            <pc:docMk/>
            <pc:sldMk cId="4182614578" sldId="2767"/>
            <ac:spMk id="12" creationId="{293C2242-EDFC-CC39-97DF-2DB1D8D580F5}"/>
          </ac:spMkLst>
        </pc:spChg>
        <pc:spChg chg="del">
          <ac:chgData name="Andrew Sworn" userId="277eff514e430231" providerId="LiveId" clId="{B5778F79-3846-4E31-AEC8-6948A9F67CAF}" dt="2026-06-04T17:37:20.010" v="31" actId="478"/>
          <ac:spMkLst>
            <pc:docMk/>
            <pc:sldMk cId="4182614578" sldId="2767"/>
            <ac:spMk id="13" creationId="{6247F861-42CF-FE05-F8FD-7EBB0D76F029}"/>
          </ac:spMkLst>
        </pc:spChg>
        <pc:picChg chg="add mod">
          <ac:chgData name="Andrew Sworn" userId="277eff514e430231" providerId="LiveId" clId="{B5778F79-3846-4E31-AEC8-6948A9F67CAF}" dt="2026-06-04T17:38:48.517" v="84" actId="1076"/>
          <ac:picMkLst>
            <pc:docMk/>
            <pc:sldMk cId="4182614578" sldId="2767"/>
            <ac:picMk id="5" creationId="{082FF6D7-1634-EE24-CA65-BD95D59F1D25}"/>
          </ac:picMkLst>
        </pc:picChg>
      </pc:sldChg>
      <pc:sldMasterChg chg="delSldLayout">
        <pc:chgData name="Andrew Sworn" userId="277eff514e430231" providerId="LiveId" clId="{B5778F79-3846-4E31-AEC8-6948A9F67CAF}" dt="2026-06-04T17:35:07.607" v="0" actId="47"/>
        <pc:sldMasterMkLst>
          <pc:docMk/>
          <pc:sldMasterMk cId="2356385792" sldId="2147483825"/>
        </pc:sldMasterMkLst>
        <pc:sldLayoutChg chg="del">
          <pc:chgData name="Andrew Sworn" userId="277eff514e430231" providerId="LiveId" clId="{B5778F79-3846-4E31-AEC8-6948A9F67CAF}" dt="2026-06-04T17:35:07.607" v="0" actId="47"/>
          <pc:sldLayoutMkLst>
            <pc:docMk/>
            <pc:sldMasterMk cId="2356385792" sldId="2147483825"/>
            <pc:sldLayoutMk cId="2700299249" sldId="2147483844"/>
          </pc:sldLayoutMkLst>
        </pc:sldLayoutChg>
        <pc:sldLayoutChg chg="del">
          <pc:chgData name="Andrew Sworn" userId="277eff514e430231" providerId="LiveId" clId="{B5778F79-3846-4E31-AEC8-6948A9F67CAF}" dt="2026-06-04T17:35:07.607" v="0" actId="47"/>
          <pc:sldLayoutMkLst>
            <pc:docMk/>
            <pc:sldMasterMk cId="2356385792" sldId="2147483825"/>
            <pc:sldLayoutMk cId="1937905848" sldId="2147483845"/>
          </pc:sldLayoutMkLst>
        </pc:sldLayoutChg>
        <pc:sldLayoutChg chg="del">
          <pc:chgData name="Andrew Sworn" userId="277eff514e430231" providerId="LiveId" clId="{B5778F79-3846-4E31-AEC8-6948A9F67CAF}" dt="2026-06-04T17:35:07.607" v="0" actId="47"/>
          <pc:sldLayoutMkLst>
            <pc:docMk/>
            <pc:sldMasterMk cId="2356385792" sldId="2147483825"/>
            <pc:sldLayoutMk cId="1858424825" sldId="2147483846"/>
          </pc:sldLayoutMkLst>
        </pc:sldLayoutChg>
        <pc:sldLayoutChg chg="del">
          <pc:chgData name="Andrew Sworn" userId="277eff514e430231" providerId="LiveId" clId="{B5778F79-3846-4E31-AEC8-6948A9F67CAF}" dt="2026-06-04T17:35:07.607" v="0" actId="47"/>
          <pc:sldLayoutMkLst>
            <pc:docMk/>
            <pc:sldMasterMk cId="2356385792" sldId="2147483825"/>
            <pc:sldLayoutMk cId="478607839" sldId="2147483847"/>
          </pc:sldLayoutMkLst>
        </pc:sldLayoutChg>
        <pc:sldLayoutChg chg="del">
          <pc:chgData name="Andrew Sworn" userId="277eff514e430231" providerId="LiveId" clId="{B5778F79-3846-4E31-AEC8-6948A9F67CAF}" dt="2026-06-04T17:35:07.607" v="0" actId="47"/>
          <pc:sldLayoutMkLst>
            <pc:docMk/>
            <pc:sldMasterMk cId="2356385792" sldId="2147483825"/>
            <pc:sldLayoutMk cId="2044218567" sldId="2147483848"/>
          </pc:sldLayoutMkLst>
        </pc:sldLayoutChg>
        <pc:sldLayoutChg chg="del">
          <pc:chgData name="Andrew Sworn" userId="277eff514e430231" providerId="LiveId" clId="{B5778F79-3846-4E31-AEC8-6948A9F67CAF}" dt="2026-06-04T17:35:07.607" v="0" actId="47"/>
          <pc:sldLayoutMkLst>
            <pc:docMk/>
            <pc:sldMasterMk cId="2356385792" sldId="2147483825"/>
            <pc:sldLayoutMk cId="2894198854" sldId="2147483849"/>
          </pc:sldLayoutMkLst>
        </pc:sldLayoutChg>
        <pc:sldLayoutChg chg="del">
          <pc:chgData name="Andrew Sworn" userId="277eff514e430231" providerId="LiveId" clId="{B5778F79-3846-4E31-AEC8-6948A9F67CAF}" dt="2026-06-04T17:35:07.607" v="0" actId="47"/>
          <pc:sldLayoutMkLst>
            <pc:docMk/>
            <pc:sldMasterMk cId="2356385792" sldId="2147483825"/>
            <pc:sldLayoutMk cId="1633681165" sldId="2147483850"/>
          </pc:sldLayoutMkLst>
        </pc:sldLayoutChg>
        <pc:sldLayoutChg chg="del">
          <pc:chgData name="Andrew Sworn" userId="277eff514e430231" providerId="LiveId" clId="{B5778F79-3846-4E31-AEC8-6948A9F67CAF}" dt="2026-06-04T17:35:07.607" v="0" actId="47"/>
          <pc:sldLayoutMkLst>
            <pc:docMk/>
            <pc:sldMasterMk cId="2356385792" sldId="2147483825"/>
            <pc:sldLayoutMk cId="3169354232" sldId="2147483851"/>
          </pc:sldLayoutMkLst>
        </pc:sldLayoutChg>
        <pc:sldLayoutChg chg="del">
          <pc:chgData name="Andrew Sworn" userId="277eff514e430231" providerId="LiveId" clId="{B5778F79-3846-4E31-AEC8-6948A9F67CAF}" dt="2026-06-04T17:35:07.607" v="0" actId="47"/>
          <pc:sldLayoutMkLst>
            <pc:docMk/>
            <pc:sldMasterMk cId="2356385792" sldId="2147483825"/>
            <pc:sldLayoutMk cId="2317656903" sldId="214748385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2D05EE-1874-40CA-ACBB-AAFE8CEAEC56}" type="datetimeFigureOut">
              <a:t>6/4/2026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9B9498-FDEE-4498-AC3A-C83DFCC8A50A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776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65C32D-63EE-4133-9108-A2BD34E475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7162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EF954-66B1-4168-AF40-97F3DAF43FC4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19841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1D4C7-8630-4B98-978C-30388BBD4EE8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458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33410-150A-4A72-BF63-6D3ACBC30148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384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1B28-DB45-4001-B295-7D7933E04419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578623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1B28-DB45-4001-B295-7D7933E04419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593550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1B28-DB45-4001-B295-7D7933E04419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36233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1B28-DB45-4001-B295-7D7933E04419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216371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1B28-DB45-4001-B295-7D7933E04419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106323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1B28-DB45-4001-B295-7D7933E04419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10306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1B28-DB45-4001-B295-7D7933E04419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620882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1B28-DB45-4001-B295-7D7933E04419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088590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1B28-DB45-4001-B295-7D7933E04419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38990016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1B28-DB45-4001-B295-7D7933E04419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009084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1B28-DB45-4001-B295-7D7933E04419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78843512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1B28-DB45-4001-B295-7D7933E04419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646970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1B28-DB45-4001-B295-7D7933E04419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554957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1B28-DB45-4001-B295-7D7933E04419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3487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045952" cy="1828800"/>
          </a:xfrm>
        </p:spPr>
        <p:txBody>
          <a:bodyPr anchor="t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2784" y="2423160"/>
            <a:ext cx="5202936" cy="3858768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dirty="0"/>
            </a:lvl1pPr>
            <a:lvl2pPr marL="571500" indent="-342900">
              <a:buFont typeface="+mj-lt"/>
              <a:buAutoNum type="alphaLcPeriod"/>
              <a:defRPr lang="en-US" dirty="0"/>
            </a:lvl2pPr>
            <a:lvl3pPr marL="800100" indent="-342900">
              <a:buFont typeface="+mj-lt"/>
              <a:buAutoNum type="romanLcPeriod"/>
              <a:defRPr lang="en-US" dirty="0"/>
            </a:lvl3pPr>
            <a:lvl4pPr marL="914400" indent="-228600">
              <a:buFont typeface="+mj-lt"/>
              <a:buAutoNum type="arabicParenR"/>
              <a:defRPr lang="en-US" dirty="0"/>
            </a:lvl4pPr>
            <a:lvl5pPr marL="1143000" indent="-228600">
              <a:buFont typeface="+mj-lt"/>
              <a:buAutoNum type="alphaLcParenR"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4D5D5-F2FF-4BCB-BACC-FA9A736697CB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02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4590288" cy="3739896"/>
          </a:xfrm>
        </p:spPr>
        <p:txBody>
          <a:bodyPr anchor="t">
            <a:normAutofit/>
          </a:bodyPr>
          <a:lstStyle>
            <a:lvl1pPr algn="l">
              <a:defRPr sz="5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206240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D161DAC-42AF-C3D9-37A1-04B90F30DEE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86160" y="0"/>
            <a:ext cx="6605841" cy="6399152"/>
          </a:xfrm>
          <a:custGeom>
            <a:avLst/>
            <a:gdLst>
              <a:gd name="connsiteX0" fmla="*/ 0 w 6605841"/>
              <a:gd name="connsiteY0" fmla="*/ 0 h 6399152"/>
              <a:gd name="connsiteX1" fmla="*/ 6605841 w 6605841"/>
              <a:gd name="connsiteY1" fmla="*/ 0 h 6399152"/>
              <a:gd name="connsiteX2" fmla="*/ 6605841 w 6605841"/>
              <a:gd name="connsiteY2" fmla="*/ 6399152 h 6399152"/>
              <a:gd name="connsiteX3" fmla="*/ 601995 w 6605841"/>
              <a:gd name="connsiteY3" fmla="*/ 6399152 h 6399152"/>
              <a:gd name="connsiteX4" fmla="*/ 0 w 6605841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5841" h="6399152">
                <a:moveTo>
                  <a:pt x="0" y="0"/>
                </a:moveTo>
                <a:lnTo>
                  <a:pt x="6605841" y="0"/>
                </a:lnTo>
                <a:lnTo>
                  <a:pt x="6605841" y="6399152"/>
                </a:lnTo>
                <a:lnTo>
                  <a:pt x="601995" y="6399152"/>
                </a:lnTo>
                <a:cubicBezTo>
                  <a:pt x="269522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B2BF18D3-87BE-4A2D-AD2C-B21E415FD900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7403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5330952" cy="3739896"/>
          </a:xfrm>
        </p:spPr>
        <p:txBody>
          <a:bodyPr anchor="t">
            <a:normAutofit/>
          </a:bodyPr>
          <a:lstStyle>
            <a:lvl1pPr algn="l"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517136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DEE3B02A-3B83-3083-3F07-26E25C6C13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17248" y="0"/>
            <a:ext cx="5674753" cy="6399152"/>
          </a:xfrm>
          <a:custGeom>
            <a:avLst/>
            <a:gdLst>
              <a:gd name="connsiteX0" fmla="*/ 0 w 5674753"/>
              <a:gd name="connsiteY0" fmla="*/ 0 h 6399152"/>
              <a:gd name="connsiteX1" fmla="*/ 5674753 w 5674753"/>
              <a:gd name="connsiteY1" fmla="*/ 0 h 6399152"/>
              <a:gd name="connsiteX2" fmla="*/ 5674753 w 5674753"/>
              <a:gd name="connsiteY2" fmla="*/ 6399152 h 6399152"/>
              <a:gd name="connsiteX3" fmla="*/ 601996 w 5674753"/>
              <a:gd name="connsiteY3" fmla="*/ 6399152 h 6399152"/>
              <a:gd name="connsiteX4" fmla="*/ 0 w 5674753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74753" h="6399152">
                <a:moveTo>
                  <a:pt x="0" y="0"/>
                </a:moveTo>
                <a:lnTo>
                  <a:pt x="5674753" y="0"/>
                </a:lnTo>
                <a:lnTo>
                  <a:pt x="5674753" y="6399152"/>
                </a:lnTo>
                <a:lnTo>
                  <a:pt x="601996" y="6399152"/>
                </a:lnTo>
                <a:cubicBezTo>
                  <a:pt x="269523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73F0B94E-0195-4FC9-AEFD-CCBB878ACEDF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3286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69480" y="411480"/>
            <a:ext cx="4361688" cy="3968496"/>
          </a:xfrm>
        </p:spPr>
        <p:txBody>
          <a:bodyPr anchor="t">
            <a:normAutofit/>
          </a:bodyPr>
          <a:lstStyle>
            <a:lvl1pPr algn="l"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69480" y="4873752"/>
            <a:ext cx="4206240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1D6AB98B-BD95-F9FC-BB22-1A89B6EE32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604503" cy="6399152"/>
          </a:xfrm>
          <a:custGeom>
            <a:avLst/>
            <a:gdLst>
              <a:gd name="connsiteX0" fmla="*/ 0 w 6604503"/>
              <a:gd name="connsiteY0" fmla="*/ 0 h 6399152"/>
              <a:gd name="connsiteX1" fmla="*/ 6604503 w 6604503"/>
              <a:gd name="connsiteY1" fmla="*/ 0 h 6399152"/>
              <a:gd name="connsiteX2" fmla="*/ 6604503 w 6604503"/>
              <a:gd name="connsiteY2" fmla="*/ 5797156 h 6399152"/>
              <a:gd name="connsiteX3" fmla="*/ 6002507 w 6604503"/>
              <a:gd name="connsiteY3" fmla="*/ 6399152 h 6399152"/>
              <a:gd name="connsiteX4" fmla="*/ 0 w 6604503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4503" h="6399152">
                <a:moveTo>
                  <a:pt x="0" y="0"/>
                </a:moveTo>
                <a:lnTo>
                  <a:pt x="6604503" y="0"/>
                </a:lnTo>
                <a:lnTo>
                  <a:pt x="6604503" y="5797156"/>
                </a:lnTo>
                <a:cubicBezTo>
                  <a:pt x="6604503" y="6129629"/>
                  <a:pt x="6334980" y="6399152"/>
                  <a:pt x="6002507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9B0F68CC-6BDD-49E7-8971-97164A4B1FA2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114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1006" y="998230"/>
            <a:ext cx="3951469" cy="1947672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DD60ACDC-1760-F721-E270-0D2FC4872D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002464" cy="6399152"/>
          </a:xfrm>
          <a:custGeom>
            <a:avLst/>
            <a:gdLst>
              <a:gd name="connsiteX0" fmla="*/ 0 w 7002464"/>
              <a:gd name="connsiteY0" fmla="*/ 0 h 6399152"/>
              <a:gd name="connsiteX1" fmla="*/ 7002464 w 7002464"/>
              <a:gd name="connsiteY1" fmla="*/ 0 h 6399152"/>
              <a:gd name="connsiteX2" fmla="*/ 7002464 w 7002464"/>
              <a:gd name="connsiteY2" fmla="*/ 5797156 h 6399152"/>
              <a:gd name="connsiteX3" fmla="*/ 6400468 w 7002464"/>
              <a:gd name="connsiteY3" fmla="*/ 6399152 h 6399152"/>
              <a:gd name="connsiteX4" fmla="*/ 0 w 7002464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02464" h="6399152">
                <a:moveTo>
                  <a:pt x="0" y="0"/>
                </a:moveTo>
                <a:lnTo>
                  <a:pt x="7002464" y="0"/>
                </a:lnTo>
                <a:lnTo>
                  <a:pt x="7002464" y="5797156"/>
                </a:lnTo>
                <a:cubicBezTo>
                  <a:pt x="7002464" y="6129629"/>
                  <a:pt x="6732941" y="6399152"/>
                  <a:pt x="6400468" y="6399152"/>
                </a:cubicBezTo>
                <a:lnTo>
                  <a:pt x="0" y="6399152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91007" y="3099815"/>
            <a:ext cx="3951469" cy="3084599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/>
            </a:lvl1pPr>
            <a:lvl2pPr marL="571500" indent="-342900">
              <a:buFont typeface="+mj-lt"/>
              <a:buAutoNum type="alphaLcPeriod"/>
              <a:defRPr sz="1600"/>
            </a:lvl2pPr>
            <a:lvl3pPr marL="800100" indent="-342900">
              <a:buFont typeface="+mj-lt"/>
              <a:buAutoNum type="romanLcPeriod"/>
              <a:defRPr sz="1400"/>
            </a:lvl3pPr>
            <a:lvl4pPr marL="914400" indent="-228600">
              <a:buFont typeface="+mj-lt"/>
              <a:buAutoNum type="arabicParenR"/>
              <a:defRPr sz="1200"/>
            </a:lvl4pPr>
            <a:lvl5pPr marL="1143000" indent="-228600">
              <a:buFont typeface="+mj-lt"/>
              <a:buAutoNum type="alphaLcParenR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747D10D-DAA6-49BD-BCDC-42DE71F72A89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8163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478024"/>
            <a:ext cx="4325112" cy="2454796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478024"/>
            <a:ext cx="4325112" cy="245479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Click to edit Master text styles</a:t>
            </a:r>
          </a:p>
          <a:p>
            <a:pPr marL="2286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Second level</a:t>
            </a:r>
          </a:p>
          <a:p>
            <a:pPr marL="2286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Third level</a:t>
            </a:r>
          </a:p>
          <a:p>
            <a:pPr marL="2286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Fourth level</a:t>
            </a:r>
          </a:p>
          <a:p>
            <a:pPr marL="2286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131313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9C55D-C47D-42B9-AD20-3E2CCE08596C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1644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039112"/>
            <a:ext cx="3813048" cy="353872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2039112"/>
            <a:ext cx="5047488" cy="35387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A44AD-1FB0-4882-B380-D102D5E41B49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3170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00200"/>
            <a:ext cx="4142232" cy="46360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1600200"/>
            <a:ext cx="5788152" cy="463600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FD0E9-BB2A-40F4-9FCA-339953EA9BCB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5397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640079"/>
            <a:ext cx="4032505" cy="3621024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640715"/>
            <a:ext cx="5968098" cy="5719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DCE86-7B4C-43EC-801D-4B957536C306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9609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40080"/>
            <a:ext cx="3493008" cy="3621024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5696" y="640080"/>
            <a:ext cx="7159752" cy="572414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FCD9-BE24-4676-9D2E-63D9ED82EDA2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2227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-1325880"/>
            <a:ext cx="10515600" cy="132588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" y="329450"/>
            <a:ext cx="11924209" cy="6199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A290A-121B-47D5-B4CD-63E70D76A5D5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6298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4480560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7" y="2276856"/>
            <a:ext cx="4480560" cy="4041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CE823DF8-AABE-3B17-254E-81CD7CA2B5B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737594" y="0"/>
            <a:ext cx="6454406" cy="6399152"/>
          </a:xfrm>
          <a:custGeom>
            <a:avLst/>
            <a:gdLst>
              <a:gd name="connsiteX0" fmla="*/ 0 w 6454406"/>
              <a:gd name="connsiteY0" fmla="*/ 0 h 6399152"/>
              <a:gd name="connsiteX1" fmla="*/ 6454406 w 6454406"/>
              <a:gd name="connsiteY1" fmla="*/ 0 h 6399152"/>
              <a:gd name="connsiteX2" fmla="*/ 6454406 w 6454406"/>
              <a:gd name="connsiteY2" fmla="*/ 6399152 h 6399152"/>
              <a:gd name="connsiteX3" fmla="*/ 601995 w 6454406"/>
              <a:gd name="connsiteY3" fmla="*/ 6399152 h 6399152"/>
              <a:gd name="connsiteX4" fmla="*/ 0 w 6454406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4406" h="6399152">
                <a:moveTo>
                  <a:pt x="0" y="0"/>
                </a:moveTo>
                <a:lnTo>
                  <a:pt x="6454406" y="0"/>
                </a:lnTo>
                <a:lnTo>
                  <a:pt x="6454406" y="6399152"/>
                </a:lnTo>
                <a:lnTo>
                  <a:pt x="601995" y="6399152"/>
                </a:lnTo>
                <a:cubicBezTo>
                  <a:pt x="269522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A58D8-7EDF-40A6-A98C-8CBDF59A319E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8124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601755"/>
            <a:ext cx="4389120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6F26914B-7405-10AB-A859-8165D7B1A93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6591300" cy="6410303"/>
          </a:xfrm>
          <a:custGeom>
            <a:avLst/>
            <a:gdLst>
              <a:gd name="connsiteX0" fmla="*/ 0 w 6591300"/>
              <a:gd name="connsiteY0" fmla="*/ 0 h 6410303"/>
              <a:gd name="connsiteX1" fmla="*/ 6591300 w 6591300"/>
              <a:gd name="connsiteY1" fmla="*/ 0 h 6410303"/>
              <a:gd name="connsiteX2" fmla="*/ 6591300 w 6591300"/>
              <a:gd name="connsiteY2" fmla="*/ 5807073 h 6410303"/>
              <a:gd name="connsiteX3" fmla="*/ 5988070 w 6591300"/>
              <a:gd name="connsiteY3" fmla="*/ 6410303 h 6410303"/>
              <a:gd name="connsiteX4" fmla="*/ 0 w 6591300"/>
              <a:gd name="connsiteY4" fmla="*/ 6410303 h 6410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1300" h="6410303">
                <a:moveTo>
                  <a:pt x="0" y="0"/>
                </a:moveTo>
                <a:lnTo>
                  <a:pt x="6591300" y="0"/>
                </a:lnTo>
                <a:lnTo>
                  <a:pt x="6591300" y="5807073"/>
                </a:lnTo>
                <a:cubicBezTo>
                  <a:pt x="6591300" y="6140228"/>
                  <a:pt x="6321225" y="6410303"/>
                  <a:pt x="5988070" y="6410303"/>
                </a:cubicBezTo>
                <a:lnTo>
                  <a:pt x="0" y="6410303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2276856"/>
            <a:ext cx="4389120" cy="4041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16DF7C3E-B5DF-4043-B2F9-CD94B277B81B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250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3401568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58FA1BA0-D099-705F-F85E-3FBC782F765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02843" y="2"/>
            <a:ext cx="7689157" cy="6399151"/>
          </a:xfrm>
          <a:custGeom>
            <a:avLst/>
            <a:gdLst>
              <a:gd name="connsiteX0" fmla="*/ 0 w 7689157"/>
              <a:gd name="connsiteY0" fmla="*/ 0 h 6399151"/>
              <a:gd name="connsiteX1" fmla="*/ 7689157 w 7689157"/>
              <a:gd name="connsiteY1" fmla="*/ 0 h 6399151"/>
              <a:gd name="connsiteX2" fmla="*/ 7689157 w 7689157"/>
              <a:gd name="connsiteY2" fmla="*/ 6399151 h 6399151"/>
              <a:gd name="connsiteX3" fmla="*/ 601997 w 7689157"/>
              <a:gd name="connsiteY3" fmla="*/ 6399151 h 6399151"/>
              <a:gd name="connsiteX4" fmla="*/ 0 w 7689157"/>
              <a:gd name="connsiteY4" fmla="*/ 5797155 h 6399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9157" h="6399151">
                <a:moveTo>
                  <a:pt x="0" y="0"/>
                </a:moveTo>
                <a:lnTo>
                  <a:pt x="7689157" y="0"/>
                </a:lnTo>
                <a:lnTo>
                  <a:pt x="7689157" y="6399151"/>
                </a:lnTo>
                <a:lnTo>
                  <a:pt x="601997" y="6399151"/>
                </a:lnTo>
                <a:cubicBezTo>
                  <a:pt x="269523" y="6399151"/>
                  <a:pt x="0" y="6129628"/>
                  <a:pt x="0" y="5797155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4F04B89-F088-43E2-8F95-5A2E5E9F612E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7602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1040" y="603504"/>
            <a:ext cx="3401568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F44EE1A0-D83B-FE6C-4495-F55C5070D5D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734300" cy="6399152"/>
          </a:xfrm>
          <a:custGeom>
            <a:avLst/>
            <a:gdLst>
              <a:gd name="connsiteX0" fmla="*/ 0 w 7734300"/>
              <a:gd name="connsiteY0" fmla="*/ 0 h 6399152"/>
              <a:gd name="connsiteX1" fmla="*/ 7734300 w 7734300"/>
              <a:gd name="connsiteY1" fmla="*/ 0 h 6399152"/>
              <a:gd name="connsiteX2" fmla="*/ 7734300 w 7734300"/>
              <a:gd name="connsiteY2" fmla="*/ 5797156 h 6399152"/>
              <a:gd name="connsiteX3" fmla="*/ 7132304 w 7734300"/>
              <a:gd name="connsiteY3" fmla="*/ 6399152 h 6399152"/>
              <a:gd name="connsiteX4" fmla="*/ 0 w 7734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4300" h="6399152">
                <a:moveTo>
                  <a:pt x="0" y="0"/>
                </a:moveTo>
                <a:lnTo>
                  <a:pt x="7734300" y="0"/>
                </a:lnTo>
                <a:lnTo>
                  <a:pt x="7734300" y="5797156"/>
                </a:lnTo>
                <a:cubicBezTo>
                  <a:pt x="7734300" y="6129629"/>
                  <a:pt x="7464777" y="6399152"/>
                  <a:pt x="7132304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21040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A0FCFF8D-E3E3-4D6C-85D1-1D24204FD961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7172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4162318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162318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696DEB7-ADC8-3E90-7A63-F11D6535D0E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1750040" cy="3806246"/>
          </a:xfrm>
          <a:custGeom>
            <a:avLst/>
            <a:gdLst>
              <a:gd name="connsiteX0" fmla="*/ 0 w 11733150"/>
              <a:gd name="connsiteY0" fmla="*/ 0 h 3806246"/>
              <a:gd name="connsiteX1" fmla="*/ 11733150 w 11733150"/>
              <a:gd name="connsiteY1" fmla="*/ 0 h 3806246"/>
              <a:gd name="connsiteX2" fmla="*/ 11733150 w 11733150"/>
              <a:gd name="connsiteY2" fmla="*/ 3204250 h 3806246"/>
              <a:gd name="connsiteX3" fmla="*/ 11131154 w 11733150"/>
              <a:gd name="connsiteY3" fmla="*/ 3806246 h 3806246"/>
              <a:gd name="connsiteX4" fmla="*/ 0 w 11733150"/>
              <a:gd name="connsiteY4" fmla="*/ 3806246 h 3806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33150" h="3806246">
                <a:moveTo>
                  <a:pt x="0" y="0"/>
                </a:moveTo>
                <a:lnTo>
                  <a:pt x="11733150" y="0"/>
                </a:lnTo>
                <a:lnTo>
                  <a:pt x="11733150" y="3204250"/>
                </a:lnTo>
                <a:cubicBezTo>
                  <a:pt x="11733150" y="3536723"/>
                  <a:pt x="11463627" y="3806246"/>
                  <a:pt x="11131154" y="3806246"/>
                </a:cubicBezTo>
                <a:lnTo>
                  <a:pt x="0" y="3806246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9AD81-0F74-4052-9D15-1FCBE10FF531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4395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61425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561425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0558516-7088-BB33-D6DC-15ED4C60C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1960" y="3067414"/>
            <a:ext cx="11750040" cy="3790586"/>
          </a:xfrm>
          <a:custGeom>
            <a:avLst/>
            <a:gdLst>
              <a:gd name="connsiteX0" fmla="*/ 603695 w 11750040"/>
              <a:gd name="connsiteY0" fmla="*/ 0 h 3790586"/>
              <a:gd name="connsiteX1" fmla="*/ 11750040 w 11750040"/>
              <a:gd name="connsiteY1" fmla="*/ 0 h 3790586"/>
              <a:gd name="connsiteX2" fmla="*/ 11750040 w 11750040"/>
              <a:gd name="connsiteY2" fmla="*/ 3790586 h 3790586"/>
              <a:gd name="connsiteX3" fmla="*/ 0 w 11750040"/>
              <a:gd name="connsiteY3" fmla="*/ 3790586 h 3790586"/>
              <a:gd name="connsiteX4" fmla="*/ 0 w 11750040"/>
              <a:gd name="connsiteY4" fmla="*/ 603695 h 3790586"/>
              <a:gd name="connsiteX5" fmla="*/ 603695 w 11750040"/>
              <a:gd name="connsiteY5" fmla="*/ 0 h 3790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50040" h="3790586">
                <a:moveTo>
                  <a:pt x="603695" y="0"/>
                </a:moveTo>
                <a:lnTo>
                  <a:pt x="11750040" y="0"/>
                </a:lnTo>
                <a:lnTo>
                  <a:pt x="11750040" y="3790586"/>
                </a:lnTo>
                <a:lnTo>
                  <a:pt x="0" y="3790586"/>
                </a:lnTo>
                <a:lnTo>
                  <a:pt x="0" y="603695"/>
                </a:lnTo>
                <a:cubicBezTo>
                  <a:pt x="0" y="270283"/>
                  <a:pt x="270283" y="0"/>
                  <a:pt x="603695" y="0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40460"/>
            <a:ext cx="3494314" cy="338328"/>
          </a:xfrm>
        </p:spPr>
        <p:txBody>
          <a:bodyPr/>
          <a:lstStyle/>
          <a:p>
            <a:fld id="{58567813-D47B-4BA9-A366-45E7794B6608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40460"/>
            <a:ext cx="2805405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40460"/>
            <a:ext cx="429207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0155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96" y="1078992"/>
            <a:ext cx="3273552" cy="194767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8073E866-A871-62F7-1E54-F2A44278F8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734300" cy="6399152"/>
          </a:xfrm>
          <a:custGeom>
            <a:avLst/>
            <a:gdLst>
              <a:gd name="connsiteX0" fmla="*/ 0 w 7734300"/>
              <a:gd name="connsiteY0" fmla="*/ 0 h 6399152"/>
              <a:gd name="connsiteX1" fmla="*/ 7734300 w 7734300"/>
              <a:gd name="connsiteY1" fmla="*/ 0 h 6399152"/>
              <a:gd name="connsiteX2" fmla="*/ 7734300 w 7734300"/>
              <a:gd name="connsiteY2" fmla="*/ 5797156 h 6399152"/>
              <a:gd name="connsiteX3" fmla="*/ 7132304 w 7734300"/>
              <a:gd name="connsiteY3" fmla="*/ 6399152 h 6399152"/>
              <a:gd name="connsiteX4" fmla="*/ 0 w 7734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4300" h="6399152">
                <a:moveTo>
                  <a:pt x="0" y="0"/>
                </a:moveTo>
                <a:lnTo>
                  <a:pt x="7734300" y="0"/>
                </a:lnTo>
                <a:lnTo>
                  <a:pt x="7734300" y="5797156"/>
                </a:lnTo>
                <a:cubicBezTo>
                  <a:pt x="7734300" y="6129629"/>
                  <a:pt x="7464777" y="6399152"/>
                  <a:pt x="7132304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11896" y="3099816"/>
            <a:ext cx="3273552" cy="2953512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/>
            </a:lvl1pPr>
            <a:lvl2pPr marL="514350" indent="-285750">
              <a:buFont typeface="Arial" panose="020B0604020202020204" pitchFamily="34" charset="0"/>
              <a:buChar char="•"/>
              <a:defRPr sz="1400"/>
            </a:lvl2pPr>
            <a:lvl3pPr marL="628650" indent="-171450">
              <a:buFont typeface="Arial" panose="020B0604020202020204" pitchFamily="34" charset="0"/>
              <a:buChar char="•"/>
              <a:defRPr sz="1200"/>
            </a:lvl3pPr>
            <a:lvl4pPr marL="857250" indent="-171450">
              <a:buFont typeface="Arial" panose="020B0604020202020204" pitchFamily="34" charset="0"/>
              <a:buChar char="•"/>
              <a:defRPr sz="1100"/>
            </a:lvl4pPr>
            <a:lvl5pPr marL="1085850" indent="-171450">
              <a:buFont typeface="Arial" panose="020B0604020202020204" pitchFamily="34" charset="0"/>
              <a:buChar char="•"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3C75A4F-7395-44C0-9A76-83F0F6EA512A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2712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320040"/>
            <a:ext cx="438912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6B8A8E1B-B99E-8C69-154E-2FAADB07D51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591300" cy="6399152"/>
          </a:xfrm>
          <a:custGeom>
            <a:avLst/>
            <a:gdLst>
              <a:gd name="connsiteX0" fmla="*/ 0 w 6591300"/>
              <a:gd name="connsiteY0" fmla="*/ 0 h 6399152"/>
              <a:gd name="connsiteX1" fmla="*/ 6591300 w 6591300"/>
              <a:gd name="connsiteY1" fmla="*/ 0 h 6399152"/>
              <a:gd name="connsiteX2" fmla="*/ 6591300 w 6591300"/>
              <a:gd name="connsiteY2" fmla="*/ 5797156 h 6399152"/>
              <a:gd name="connsiteX3" fmla="*/ 5989304 w 6591300"/>
              <a:gd name="connsiteY3" fmla="*/ 6399152 h 6399152"/>
              <a:gd name="connsiteX4" fmla="*/ 0 w 6591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1300" h="6399152">
                <a:moveTo>
                  <a:pt x="0" y="0"/>
                </a:moveTo>
                <a:lnTo>
                  <a:pt x="6591300" y="0"/>
                </a:lnTo>
                <a:lnTo>
                  <a:pt x="6591300" y="5797156"/>
                </a:lnTo>
                <a:cubicBezTo>
                  <a:pt x="6591300" y="6129629"/>
                  <a:pt x="6321777" y="6399152"/>
                  <a:pt x="5989304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1380744"/>
            <a:ext cx="438912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009D615-5030-44BE-B1E7-FCAF557FFC34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8866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320040"/>
            <a:ext cx="4573413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6" y="1380744"/>
            <a:ext cx="4573413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BD82EEA-7278-1A73-C95C-473F75B540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737593" y="0"/>
            <a:ext cx="6454407" cy="6399152"/>
          </a:xfrm>
          <a:custGeom>
            <a:avLst/>
            <a:gdLst>
              <a:gd name="connsiteX0" fmla="*/ 0 w 6454407"/>
              <a:gd name="connsiteY0" fmla="*/ 0 h 6399152"/>
              <a:gd name="connsiteX1" fmla="*/ 6454407 w 6454407"/>
              <a:gd name="connsiteY1" fmla="*/ 0 h 6399152"/>
              <a:gd name="connsiteX2" fmla="*/ 6454407 w 6454407"/>
              <a:gd name="connsiteY2" fmla="*/ 6399152 h 6399152"/>
              <a:gd name="connsiteX3" fmla="*/ 601996 w 6454407"/>
              <a:gd name="connsiteY3" fmla="*/ 6399152 h 6399152"/>
              <a:gd name="connsiteX4" fmla="*/ 0 w 6454407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4407" h="6399152">
                <a:moveTo>
                  <a:pt x="0" y="0"/>
                </a:moveTo>
                <a:lnTo>
                  <a:pt x="6454407" y="0"/>
                </a:lnTo>
                <a:lnTo>
                  <a:pt x="6454407" y="6399152"/>
                </a:lnTo>
                <a:lnTo>
                  <a:pt x="601996" y="6399152"/>
                </a:lnTo>
                <a:cubicBezTo>
                  <a:pt x="269523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D8DDD-BB5E-4F5B-81F2-5E5F98B403C0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71442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11155680" cy="970463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9C22D85-D675-737B-9F54-B9D7FC819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828800"/>
            <a:ext cx="6707699" cy="5029200"/>
          </a:xfrm>
          <a:custGeom>
            <a:avLst/>
            <a:gdLst>
              <a:gd name="connsiteX0" fmla="*/ 0 w 6707699"/>
              <a:gd name="connsiteY0" fmla="*/ 0 h 5029200"/>
              <a:gd name="connsiteX1" fmla="*/ 6129259 w 6707699"/>
              <a:gd name="connsiteY1" fmla="*/ 0 h 5029200"/>
              <a:gd name="connsiteX2" fmla="*/ 6707699 w 6707699"/>
              <a:gd name="connsiteY2" fmla="*/ 578440 h 5029200"/>
              <a:gd name="connsiteX3" fmla="*/ 6707699 w 6707699"/>
              <a:gd name="connsiteY3" fmla="*/ 5029200 h 5029200"/>
              <a:gd name="connsiteX4" fmla="*/ 0 w 6707699"/>
              <a:gd name="connsiteY4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7699" h="5029200">
                <a:moveTo>
                  <a:pt x="0" y="0"/>
                </a:moveTo>
                <a:lnTo>
                  <a:pt x="6129259" y="0"/>
                </a:lnTo>
                <a:cubicBezTo>
                  <a:pt x="6448723" y="0"/>
                  <a:pt x="6707699" y="258976"/>
                  <a:pt x="6707699" y="578440"/>
                </a:cubicBezTo>
                <a:lnTo>
                  <a:pt x="6707699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89302" y="1828800"/>
            <a:ext cx="4196146" cy="45037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89302" y="6492240"/>
            <a:ext cx="1280160" cy="338328"/>
          </a:xfrm>
        </p:spPr>
        <p:txBody>
          <a:bodyPr/>
          <a:lstStyle/>
          <a:p>
            <a:fld id="{083588C5-4E32-4E6E-80AB-32A6125C957F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9462" y="6492240"/>
            <a:ext cx="2888554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7862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0076" y="320040"/>
            <a:ext cx="676656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1B32E518-8213-A79A-7E36-BA4D782F8ED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147926" cy="6399152"/>
          </a:xfrm>
          <a:custGeom>
            <a:avLst/>
            <a:gdLst>
              <a:gd name="connsiteX0" fmla="*/ 0 w 4147926"/>
              <a:gd name="connsiteY0" fmla="*/ 0 h 6399152"/>
              <a:gd name="connsiteX1" fmla="*/ 4147926 w 4147926"/>
              <a:gd name="connsiteY1" fmla="*/ 0 h 6399152"/>
              <a:gd name="connsiteX2" fmla="*/ 4147926 w 4147926"/>
              <a:gd name="connsiteY2" fmla="*/ 5795922 h 6399152"/>
              <a:gd name="connsiteX3" fmla="*/ 3544696 w 4147926"/>
              <a:gd name="connsiteY3" fmla="*/ 6399152 h 6399152"/>
              <a:gd name="connsiteX4" fmla="*/ 0 w 4147926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7926" h="6399152">
                <a:moveTo>
                  <a:pt x="0" y="0"/>
                </a:moveTo>
                <a:lnTo>
                  <a:pt x="4147926" y="0"/>
                </a:lnTo>
                <a:lnTo>
                  <a:pt x="4147926" y="5795922"/>
                </a:lnTo>
                <a:cubicBezTo>
                  <a:pt x="4147926" y="6129077"/>
                  <a:pt x="3877851" y="6399152"/>
                  <a:pt x="3544696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20076" y="1380744"/>
            <a:ext cx="676656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B337EAFE-6A88-4B1F-9ABC-CA3CFB830DD6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114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320040"/>
            <a:ext cx="685800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380744"/>
            <a:ext cx="685800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2444857-0BC3-ACAE-DBB1-5D530AA35ED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46768" y="0"/>
            <a:ext cx="4145232" cy="6399152"/>
          </a:xfrm>
          <a:custGeom>
            <a:avLst/>
            <a:gdLst>
              <a:gd name="connsiteX0" fmla="*/ 0 w 4145232"/>
              <a:gd name="connsiteY0" fmla="*/ 0 h 6399152"/>
              <a:gd name="connsiteX1" fmla="*/ 4145232 w 4145232"/>
              <a:gd name="connsiteY1" fmla="*/ 0 h 6399152"/>
              <a:gd name="connsiteX2" fmla="*/ 4145232 w 4145232"/>
              <a:gd name="connsiteY2" fmla="*/ 6399152 h 6399152"/>
              <a:gd name="connsiteX3" fmla="*/ 603230 w 4145232"/>
              <a:gd name="connsiteY3" fmla="*/ 6399152 h 6399152"/>
              <a:gd name="connsiteX4" fmla="*/ 0 w 4145232"/>
              <a:gd name="connsiteY4" fmla="*/ 579592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5232" h="6399152">
                <a:moveTo>
                  <a:pt x="0" y="0"/>
                </a:moveTo>
                <a:lnTo>
                  <a:pt x="4145232" y="0"/>
                </a:lnTo>
                <a:lnTo>
                  <a:pt x="4145232" y="6399152"/>
                </a:lnTo>
                <a:lnTo>
                  <a:pt x="603230" y="6399152"/>
                </a:lnTo>
                <a:cubicBezTo>
                  <a:pt x="270075" y="6399152"/>
                  <a:pt x="0" y="6129077"/>
                  <a:pt x="0" y="5795922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70683-5F2F-44F3-8B59-45258C4FD45A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0654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39"/>
            <a:ext cx="4855464" cy="1453896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C202BC3A-8633-9F03-1586-99447DA1CFF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2293496"/>
            <a:ext cx="5285232" cy="4564504"/>
          </a:xfrm>
          <a:custGeom>
            <a:avLst/>
            <a:gdLst>
              <a:gd name="connsiteX0" fmla="*/ 0 w 5285232"/>
              <a:gd name="connsiteY0" fmla="*/ 0 h 4564504"/>
              <a:gd name="connsiteX1" fmla="*/ 4706792 w 5285232"/>
              <a:gd name="connsiteY1" fmla="*/ 0 h 4564504"/>
              <a:gd name="connsiteX2" fmla="*/ 5285232 w 5285232"/>
              <a:gd name="connsiteY2" fmla="*/ 578440 h 4564504"/>
              <a:gd name="connsiteX3" fmla="*/ 5285232 w 5285232"/>
              <a:gd name="connsiteY3" fmla="*/ 4564504 h 4564504"/>
              <a:gd name="connsiteX4" fmla="*/ 0 w 5285232"/>
              <a:gd name="connsiteY4" fmla="*/ 4564504 h 4564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5232" h="4564504">
                <a:moveTo>
                  <a:pt x="0" y="0"/>
                </a:moveTo>
                <a:lnTo>
                  <a:pt x="4706792" y="0"/>
                </a:lnTo>
                <a:cubicBezTo>
                  <a:pt x="5026256" y="0"/>
                  <a:pt x="5285232" y="258976"/>
                  <a:pt x="5285232" y="578440"/>
                </a:cubicBezTo>
                <a:lnTo>
                  <a:pt x="5285232" y="4564504"/>
                </a:lnTo>
                <a:lnTo>
                  <a:pt x="0" y="4564504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49275"/>
            <a:ext cx="5585925" cy="5783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0" y="6492240"/>
            <a:ext cx="2651760" cy="338328"/>
          </a:xfrm>
        </p:spPr>
        <p:txBody>
          <a:bodyPr/>
          <a:lstStyle/>
          <a:p>
            <a:fld id="{813EDC87-0EBE-4D2E-8804-E5F0EDA0B797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2095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776" y="603504"/>
            <a:ext cx="11201400" cy="4206240"/>
          </a:xfrm>
        </p:spPr>
        <p:txBody>
          <a:bodyPr>
            <a:normAutofit/>
          </a:bodyPr>
          <a:lstStyle>
            <a:lvl1pPr algn="ctr">
              <a:defRPr sz="27800"/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D270-9BF1-4C68-A7FA-BA016D8BB959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89888" y="4809744"/>
            <a:ext cx="9345168" cy="1225296"/>
          </a:xfrm>
        </p:spPr>
        <p:txBody>
          <a:bodyPr>
            <a:normAutofit/>
          </a:bodyPr>
          <a:lstStyle>
            <a:lvl1pPr marL="0" indent="0" algn="ctr">
              <a:buNone/>
              <a:defRPr sz="2800" cap="all" baseline="0"/>
            </a:lvl1pPr>
            <a:lvl2pPr marL="228600" indent="0" algn="ctr">
              <a:buNone/>
              <a:defRPr sz="2400" cap="all" baseline="0"/>
            </a:lvl2pPr>
            <a:lvl3pPr marL="457200" indent="0" algn="ctr">
              <a:buNone/>
              <a:defRPr sz="2000" cap="all" baseline="0"/>
            </a:lvl3pPr>
            <a:lvl4pPr marL="685800" indent="0" algn="ctr">
              <a:buNone/>
              <a:defRPr sz="1800" cap="all" baseline="0"/>
            </a:lvl4pPr>
            <a:lvl5pPr marL="914400" indent="0" algn="ctr">
              <a:buNone/>
              <a:defRPr sz="1600" cap="all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7403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193DB7D-955F-21DF-15DA-4285375617FC}"/>
              </a:ext>
            </a:extLst>
          </p:cNvPr>
          <p:cNvSpPr/>
          <p:nvPr userDrawn="1"/>
        </p:nvSpPr>
        <p:spPr>
          <a:xfrm>
            <a:off x="1" y="4783948"/>
            <a:ext cx="11762231" cy="2074052"/>
          </a:xfrm>
          <a:custGeom>
            <a:avLst/>
            <a:gdLst>
              <a:gd name="connsiteX0" fmla="*/ 0 w 11762231"/>
              <a:gd name="connsiteY0" fmla="*/ 0 h 2074052"/>
              <a:gd name="connsiteX1" fmla="*/ 112775 w 11762231"/>
              <a:gd name="connsiteY1" fmla="*/ 0 h 2074052"/>
              <a:gd name="connsiteX2" fmla="*/ 11102489 w 11762231"/>
              <a:gd name="connsiteY2" fmla="*/ 0 h 2074052"/>
              <a:gd name="connsiteX3" fmla="*/ 11437005 w 11762231"/>
              <a:gd name="connsiteY3" fmla="*/ 0 h 2074052"/>
              <a:gd name="connsiteX4" fmla="*/ 11762231 w 11762231"/>
              <a:gd name="connsiteY4" fmla="*/ 325226 h 2074052"/>
              <a:gd name="connsiteX5" fmla="*/ 11762231 w 11762231"/>
              <a:gd name="connsiteY5" fmla="*/ 2074052 h 2074052"/>
              <a:gd name="connsiteX6" fmla="*/ 11427715 w 11762231"/>
              <a:gd name="connsiteY6" fmla="*/ 2074052 h 2074052"/>
              <a:gd name="connsiteX7" fmla="*/ 112775 w 11762231"/>
              <a:gd name="connsiteY7" fmla="*/ 2074052 h 2074052"/>
              <a:gd name="connsiteX8" fmla="*/ 0 w 11762231"/>
              <a:gd name="connsiteY8" fmla="*/ 2074052 h 207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62231" h="2074052">
                <a:moveTo>
                  <a:pt x="0" y="0"/>
                </a:moveTo>
                <a:lnTo>
                  <a:pt x="112775" y="0"/>
                </a:lnTo>
                <a:lnTo>
                  <a:pt x="11102489" y="0"/>
                </a:lnTo>
                <a:lnTo>
                  <a:pt x="11437005" y="0"/>
                </a:lnTo>
                <a:cubicBezTo>
                  <a:pt x="11616622" y="0"/>
                  <a:pt x="11762231" y="145609"/>
                  <a:pt x="11762231" y="325226"/>
                </a:cubicBezTo>
                <a:lnTo>
                  <a:pt x="11762231" y="2074052"/>
                </a:lnTo>
                <a:lnTo>
                  <a:pt x="11427715" y="2074052"/>
                </a:lnTo>
                <a:lnTo>
                  <a:pt x="112775" y="2074052"/>
                </a:lnTo>
                <a:lnTo>
                  <a:pt x="0" y="2074052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496" y="420624"/>
            <a:ext cx="11100816" cy="4334256"/>
          </a:xfrm>
        </p:spPr>
        <p:txBody>
          <a:bodyPr>
            <a:normAutofit/>
          </a:bodyPr>
          <a:lstStyle>
            <a:lvl1pPr algn="l">
              <a:defRPr sz="27800">
                <a:solidFill>
                  <a:schemeClr val="tx1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9E47A9E-7C3C-4663-841E-C89520FA85A3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0768" y="6492240"/>
            <a:ext cx="266090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3112" y="6492240"/>
            <a:ext cx="4572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1792" y="4873752"/>
            <a:ext cx="8439912" cy="1589420"/>
          </a:xfrm>
        </p:spPr>
        <p:txBody>
          <a:bodyPr anchor="ctr">
            <a:normAutofit/>
          </a:bodyPr>
          <a:lstStyle>
            <a:lvl1pPr marL="0" indent="0" algn="l">
              <a:buNone/>
              <a:defRPr sz="2800" cap="all" baseline="0">
                <a:solidFill>
                  <a:schemeClr val="tx1"/>
                </a:solidFill>
              </a:defRPr>
            </a:lvl1pPr>
            <a:lvl2pPr marL="228600" indent="0" algn="l">
              <a:buNone/>
              <a:defRPr sz="2400" cap="all" baseline="0">
                <a:solidFill>
                  <a:schemeClr val="tx1"/>
                </a:solidFill>
              </a:defRPr>
            </a:lvl2pPr>
            <a:lvl3pPr marL="457200" indent="0" algn="l">
              <a:buNone/>
              <a:defRPr sz="2000" cap="all" baseline="0">
                <a:solidFill>
                  <a:schemeClr val="tx1"/>
                </a:solidFill>
              </a:defRPr>
            </a:lvl3pPr>
            <a:lvl4pPr marL="685800" indent="0" algn="l">
              <a:buNone/>
              <a:defRPr sz="1800" cap="all" baseline="0">
                <a:solidFill>
                  <a:schemeClr val="tx1"/>
                </a:solidFill>
              </a:defRPr>
            </a:lvl4pPr>
            <a:lvl5pPr marL="914400" indent="0" algn="l">
              <a:buNone/>
              <a:defRPr sz="160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77679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ED8FD-3F8D-425F-9991-7FB6FCCEC5A2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630936"/>
            <a:ext cx="826617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5400" b="1"/>
            </a:lvl1pPr>
            <a:lvl2pPr marL="228600" indent="0">
              <a:lnSpc>
                <a:spcPct val="100000"/>
              </a:lnSpc>
              <a:buNone/>
              <a:defRPr sz="4800" b="1"/>
            </a:lvl2pPr>
            <a:lvl3pPr marL="457200" indent="0">
              <a:lnSpc>
                <a:spcPct val="100000"/>
              </a:lnSpc>
              <a:buNone/>
              <a:defRPr sz="4400" b="1"/>
            </a:lvl3pPr>
            <a:lvl4pPr marL="685800" indent="0">
              <a:lnSpc>
                <a:spcPct val="100000"/>
              </a:lnSpc>
              <a:buNone/>
              <a:defRPr sz="4000" b="1"/>
            </a:lvl4pPr>
            <a:lvl5pPr marL="914400" indent="0">
              <a:lnSpc>
                <a:spcPct val="100000"/>
              </a:lnSpc>
              <a:buNone/>
              <a:defRPr sz="36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5361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60B29AE-EBEF-71CC-AE38-3B2CD14FCA19}"/>
              </a:ext>
            </a:extLst>
          </p:cNvPr>
          <p:cNvSpPr/>
          <p:nvPr userDrawn="1"/>
        </p:nvSpPr>
        <p:spPr>
          <a:xfrm rot="5400000" flipV="1">
            <a:off x="-2566724" y="2566724"/>
            <a:ext cx="6399213" cy="1265765"/>
          </a:xfrm>
          <a:custGeom>
            <a:avLst/>
            <a:gdLst>
              <a:gd name="connsiteX0" fmla="*/ 0 w 6399213"/>
              <a:gd name="connsiteY0" fmla="*/ 0 h 1265765"/>
              <a:gd name="connsiteX1" fmla="*/ 0 w 6399213"/>
              <a:gd name="connsiteY1" fmla="*/ 1265765 h 1265765"/>
              <a:gd name="connsiteX2" fmla="*/ 5982881 w 6399213"/>
              <a:gd name="connsiteY2" fmla="*/ 1265765 h 1265765"/>
              <a:gd name="connsiteX3" fmla="*/ 6399213 w 6399213"/>
              <a:gd name="connsiteY3" fmla="*/ 849433 h 1265765"/>
              <a:gd name="connsiteX4" fmla="*/ 6399213 w 6399213"/>
              <a:gd name="connsiteY4" fmla="*/ 0 h 1265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9213" h="1265765">
                <a:moveTo>
                  <a:pt x="0" y="0"/>
                </a:moveTo>
                <a:lnTo>
                  <a:pt x="0" y="1265765"/>
                </a:lnTo>
                <a:lnTo>
                  <a:pt x="5982881" y="1265765"/>
                </a:lnTo>
                <a:cubicBezTo>
                  <a:pt x="6212815" y="1265765"/>
                  <a:pt x="6399213" y="1079367"/>
                  <a:pt x="6399213" y="849433"/>
                </a:cubicBezTo>
                <a:lnTo>
                  <a:pt x="6399213" y="0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6B3E3-A05B-4311-9C9A-DA8A512CAB97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98217" y="630935"/>
            <a:ext cx="826617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5400" b="1"/>
            </a:lvl1pPr>
            <a:lvl2pPr marL="228600" indent="0">
              <a:lnSpc>
                <a:spcPct val="100000"/>
              </a:lnSpc>
              <a:buNone/>
              <a:defRPr sz="4800" b="1"/>
            </a:lvl2pPr>
            <a:lvl3pPr marL="457200" indent="0">
              <a:lnSpc>
                <a:spcPct val="100000"/>
              </a:lnSpc>
              <a:buNone/>
              <a:defRPr sz="4400" b="1"/>
            </a:lvl3pPr>
            <a:lvl4pPr marL="685800" indent="0">
              <a:lnSpc>
                <a:spcPct val="100000"/>
              </a:lnSpc>
              <a:buNone/>
              <a:defRPr sz="4000" b="1"/>
            </a:lvl4pPr>
            <a:lvl5pPr marL="914400" indent="0">
              <a:lnSpc>
                <a:spcPct val="100000"/>
              </a:lnSpc>
              <a:buNone/>
              <a:defRPr sz="36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1914536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9D41517-889E-CBB7-FD17-C5FECA783B2A}"/>
              </a:ext>
            </a:extLst>
          </p:cNvPr>
          <p:cNvSpPr/>
          <p:nvPr userDrawn="1"/>
        </p:nvSpPr>
        <p:spPr>
          <a:xfrm flipV="1">
            <a:off x="0" y="823828"/>
            <a:ext cx="11385608" cy="6034172"/>
          </a:xfrm>
          <a:custGeom>
            <a:avLst/>
            <a:gdLst>
              <a:gd name="connsiteX0" fmla="*/ 0 w 11385608"/>
              <a:gd name="connsiteY0" fmla="*/ 6034172 h 6034172"/>
              <a:gd name="connsiteX1" fmla="*/ 10969276 w 11385608"/>
              <a:gd name="connsiteY1" fmla="*/ 6034172 h 6034172"/>
              <a:gd name="connsiteX2" fmla="*/ 11385608 w 11385608"/>
              <a:gd name="connsiteY2" fmla="*/ 5617840 h 6034172"/>
              <a:gd name="connsiteX3" fmla="*/ 11385608 w 11385608"/>
              <a:gd name="connsiteY3" fmla="*/ 0 h 6034172"/>
              <a:gd name="connsiteX4" fmla="*/ 0 w 11385608"/>
              <a:gd name="connsiteY4" fmla="*/ 0 h 6034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85608" h="6034172">
                <a:moveTo>
                  <a:pt x="0" y="6034172"/>
                </a:moveTo>
                <a:lnTo>
                  <a:pt x="10969276" y="6034172"/>
                </a:lnTo>
                <a:cubicBezTo>
                  <a:pt x="11199210" y="6034172"/>
                  <a:pt x="11385608" y="5847774"/>
                  <a:pt x="11385608" y="5617840"/>
                </a:cubicBezTo>
                <a:lnTo>
                  <a:pt x="1138560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768" y="1783080"/>
            <a:ext cx="8499079" cy="224942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cap="none" baseline="0"/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CD22-E4B3-48A1-94CA-B89DB574ED80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9124" y="6492240"/>
            <a:ext cx="2660904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1468" y="6492240"/>
            <a:ext cx="457200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5120640"/>
            <a:ext cx="5431536" cy="1289304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b="1" cap="all" baseline="0" dirty="0"/>
            </a:lvl1pPr>
            <a:lvl2pPr marL="228600" indent="0">
              <a:buNone/>
              <a:defRPr lang="en-US" b="1" cap="all" baseline="0" dirty="0"/>
            </a:lvl2pPr>
            <a:lvl3pPr marL="457200" indent="0">
              <a:buNone/>
              <a:defRPr lang="en-US" b="1" cap="all" baseline="0" dirty="0"/>
            </a:lvl3pPr>
            <a:lvl4pPr marL="685800" indent="0">
              <a:buNone/>
              <a:defRPr lang="en-US" b="1" cap="all" baseline="0" dirty="0"/>
            </a:lvl4pPr>
            <a:lvl5pPr marL="914400" indent="0">
              <a:buNone/>
              <a:defRPr lang="en-US" b="1" cap="all" baseline="0" dirty="0"/>
            </a:lvl5pPr>
          </a:lstStyle>
          <a:p>
            <a:pPr lvl="0"/>
            <a:r>
              <a:rPr lang="en-US"/>
              <a:t>Quote Author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466918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29768"/>
            <a:ext cx="10890374" cy="1627632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9768" y="3264408"/>
            <a:ext cx="10890374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38B47-093E-417D-A1C3-81EEF797AC69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6092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294248"/>
            <a:ext cx="11164825" cy="9584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78C515B-8D5A-0268-9044-7B2013C87E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9767" y="2020825"/>
            <a:ext cx="5212208" cy="42847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C7061A-8ED7-8B72-BD2B-2DF67F8C7A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622" y="2020822"/>
            <a:ext cx="5212208" cy="42847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C59E0-667A-459A-BBD1-70DA72C3C576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64005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76166"/>
            <a:ext cx="11164824" cy="9765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7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211279F-0D05-3637-19CD-29468F4DD2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213" y="2021134"/>
            <a:ext cx="5211762" cy="43431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2512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1B170DE-636A-B1A9-2EAB-C426DBFB3E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750" y="2020888"/>
            <a:ext cx="521335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CC00B-2F01-4379-B0FD-8DA094C16FA4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34677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7784"/>
            <a:ext cx="3713996" cy="2212313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9767" y="2826137"/>
            <a:ext cx="3310128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FA23F0E6-EDAF-3A7F-5EC8-F911E9AE48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02843" y="0"/>
            <a:ext cx="7689157" cy="6399152"/>
          </a:xfrm>
          <a:custGeom>
            <a:avLst/>
            <a:gdLst>
              <a:gd name="connsiteX0" fmla="*/ 0 w 7689157"/>
              <a:gd name="connsiteY0" fmla="*/ 0 h 6399152"/>
              <a:gd name="connsiteX1" fmla="*/ 7689157 w 7689157"/>
              <a:gd name="connsiteY1" fmla="*/ 0 h 6399152"/>
              <a:gd name="connsiteX2" fmla="*/ 7689157 w 7689157"/>
              <a:gd name="connsiteY2" fmla="*/ 6399152 h 6399152"/>
              <a:gd name="connsiteX3" fmla="*/ 578440 w 7689157"/>
              <a:gd name="connsiteY3" fmla="*/ 6399152 h 6399152"/>
              <a:gd name="connsiteX4" fmla="*/ 0 w 7689157"/>
              <a:gd name="connsiteY4" fmla="*/ 582071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9157" h="6399152">
                <a:moveTo>
                  <a:pt x="0" y="0"/>
                </a:moveTo>
                <a:lnTo>
                  <a:pt x="7689157" y="0"/>
                </a:lnTo>
                <a:lnTo>
                  <a:pt x="7689157" y="6399152"/>
                </a:lnTo>
                <a:lnTo>
                  <a:pt x="578440" y="6399152"/>
                </a:lnTo>
                <a:cubicBezTo>
                  <a:pt x="258976" y="6399152"/>
                  <a:pt x="0" y="6140176"/>
                  <a:pt x="0" y="5820712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F103-9E7C-4D5A-827C-0D2D66EE1CD2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463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72E1B28-DB45-4001-B295-7D7933E04419}" type="datetime1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3857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7" r:id="rId12"/>
    <p:sldLayoutId id="2147483838" r:id="rId13"/>
    <p:sldLayoutId id="2147483839" r:id="rId14"/>
    <p:sldLayoutId id="2147483840" r:id="rId15"/>
    <p:sldLayoutId id="2147483841" r:id="rId16"/>
    <p:sldLayoutId id="2147483842" r:id="rId17"/>
    <p:sldLayoutId id="2147483843" r:id="rId18"/>
    <p:sldLayoutId id="2147483697" r:id="rId19"/>
    <p:sldLayoutId id="2147483698" r:id="rId20"/>
    <p:sldLayoutId id="2147483699" r:id="rId21"/>
    <p:sldLayoutId id="2147483701" r:id="rId22"/>
    <p:sldLayoutId id="2147483702" r:id="rId23"/>
    <p:sldLayoutId id="2147483703" r:id="rId24"/>
    <p:sldLayoutId id="2147483704" r:id="rId25"/>
    <p:sldLayoutId id="2147483705" r:id="rId26"/>
    <p:sldLayoutId id="2147483706" r:id="rId27"/>
    <p:sldLayoutId id="2147483707" r:id="rId28"/>
    <p:sldLayoutId id="2147483708" r:id="rId29"/>
    <p:sldLayoutId id="2147483709" r:id="rId30"/>
    <p:sldLayoutId id="2147483710" r:id="rId31"/>
    <p:sldLayoutId id="2147483711" r:id="rId32"/>
    <p:sldLayoutId id="2147483712" r:id="rId33"/>
    <p:sldLayoutId id="2147483713" r:id="rId34"/>
    <p:sldLayoutId id="2147483714" r:id="rId35"/>
    <p:sldLayoutId id="2147483718" r:id="rId36"/>
    <p:sldLayoutId id="2147483719" r:id="rId37"/>
    <p:sldLayoutId id="2147483720" r:id="rId38"/>
    <p:sldLayoutId id="2147483721" r:id="rId39"/>
    <p:sldLayoutId id="2147483722" r:id="rId40"/>
    <p:sldLayoutId id="2147483723" r:id="rId41"/>
    <p:sldLayoutId id="2147483725" r:id="rId42"/>
    <p:sldLayoutId id="2147483727" r:id="rId43"/>
    <p:sldLayoutId id="2147483728" r:id="rId44"/>
    <p:sldLayoutId id="2147483729" r:id="rId45"/>
    <p:sldLayoutId id="2147483732" r:id="rId46"/>
    <p:sldLayoutId id="2147483733" r:id="rId47"/>
    <p:sldLayoutId id="2147483735" r:id="rId48"/>
    <p:sldLayoutId id="2147483736" r:id="rId49"/>
    <p:sldLayoutId id="2147483737" r:id="rId50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www.gumstool.org.uk/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A38E9-D21E-DE68-38AC-F56AEA15B3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b">
            <a:normAutofit fontScale="90000"/>
          </a:bodyPr>
          <a:lstStyle/>
          <a:p>
            <a:r>
              <a:rPr lang="en-US" dirty="0">
                <a:solidFill>
                  <a:srgbClr val="0000CC"/>
                </a:solidFill>
              </a:rPr>
              <a:t>FoGB Monthly monitoring report</a:t>
            </a:r>
            <a:br>
              <a:rPr lang="en-US" dirty="0"/>
            </a:br>
            <a:br>
              <a:rPr lang="en-US" dirty="0"/>
            </a:br>
            <a:r>
              <a:rPr lang="en-US" sz="2700" dirty="0"/>
              <a:t>Andy Sworn</a:t>
            </a:r>
            <a:br>
              <a:rPr lang="en-US" dirty="0"/>
            </a:br>
            <a:r>
              <a:rPr lang="en-US" sz="2800" dirty="0"/>
              <a:t>11</a:t>
            </a:r>
            <a:r>
              <a:rPr lang="en-US" sz="2800" baseline="30000" dirty="0"/>
              <a:t>th</a:t>
            </a:r>
            <a:r>
              <a:rPr lang="en-US" sz="2800" dirty="0"/>
              <a:t> June 2026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2FF6D7-1634-EE24-CA65-BD95D59F1D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81" y="4253442"/>
            <a:ext cx="3844231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614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255C6-1E2E-E4BD-2E9F-B3321C22A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6755" y="323851"/>
            <a:ext cx="7215620" cy="6000749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Each month a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</a:rPr>
              <a:t>fogb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 citizen volunteer team collect and collate data for the local Cirencester water ways</a:t>
            </a:r>
            <a:br>
              <a:rPr lang="en-US" dirty="0">
                <a:solidFill>
                  <a:schemeClr val="bg2">
                    <a:lumMod val="75000"/>
                  </a:schemeClr>
                </a:solidFill>
              </a:rPr>
            </a:br>
            <a:br>
              <a:rPr lang="en-US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en-US" sz="2000" dirty="0"/>
              <a:t>Contents</a:t>
            </a:r>
            <a:br>
              <a:rPr lang="en-US" sz="2000" dirty="0"/>
            </a:br>
            <a:r>
              <a:rPr lang="en-US" sz="2000" dirty="0"/>
              <a:t>	1 Page Summary</a:t>
            </a:r>
            <a:br>
              <a:rPr lang="en-US" sz="2000" dirty="0"/>
            </a:br>
            <a:r>
              <a:rPr lang="en-US" sz="2000" dirty="0"/>
              <a:t>	Weather Update</a:t>
            </a:r>
            <a:br>
              <a:rPr lang="en-US" sz="2000" dirty="0"/>
            </a:br>
            <a:r>
              <a:rPr lang="en-US" sz="2000" dirty="0"/>
              <a:t>	Groundwater Situation</a:t>
            </a:r>
            <a:br>
              <a:rPr lang="en-US" sz="2000" dirty="0"/>
            </a:br>
            <a:r>
              <a:rPr lang="en-US" sz="2000" dirty="0"/>
              <a:t>	River Churn Flow</a:t>
            </a:r>
            <a:br>
              <a:rPr lang="en-US" sz="2000" dirty="0"/>
            </a:br>
            <a:r>
              <a:rPr lang="en-US" sz="2000" dirty="0"/>
              <a:t>	River Health</a:t>
            </a:r>
            <a:br>
              <a:rPr lang="en-US" sz="2000" dirty="0"/>
            </a:br>
            <a:r>
              <a:rPr lang="en-US" sz="2000" dirty="0"/>
              <a:t>	Stream Monitoring Photographic Record</a:t>
            </a:r>
            <a:br>
              <a:rPr lang="en-US" sz="2000" dirty="0"/>
            </a:br>
            <a:r>
              <a:rPr lang="en-US" sz="2000" dirty="0"/>
              <a:t>	Monitoring Locations Maps</a:t>
            </a:r>
            <a:br>
              <a:rPr lang="en-US" sz="2000" dirty="0"/>
            </a:br>
            <a:r>
              <a:rPr lang="en-US" sz="2000" dirty="0"/>
              <a:t>	Details of Stream Monitoring Locations</a:t>
            </a:r>
            <a:br>
              <a:rPr lang="en-US" dirty="0"/>
            </a:br>
            <a:br>
              <a:rPr lang="en-US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en-US" dirty="0">
                <a:latin typeface="Aptos Display" panose="020B0004020202020204" pitchFamily="34" charset="0"/>
              </a:rPr>
              <a:t>It’s published on the FoGB website -</a:t>
            </a:r>
            <a:br>
              <a:rPr lang="en-US" dirty="0">
                <a:latin typeface="Aptos Display" panose="020B0004020202020204" pitchFamily="34" charset="0"/>
              </a:rPr>
            </a:br>
            <a:r>
              <a:rPr lang="en-US" dirty="0">
                <a:latin typeface="Aptos Display" panose="020B0004020202020204" pitchFamily="34" charset="0"/>
              </a:rPr>
              <a:t>	WWW</a:t>
            </a:r>
            <a:r>
              <a:rPr lang="en-US" sz="2700" dirty="0">
                <a:latin typeface="Aptos Display" panose="020B00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.gumstool.org.uk</a:t>
            </a:r>
            <a:br>
              <a:rPr lang="en-US" sz="2700" dirty="0">
                <a:latin typeface="Aptos Display" panose="020B0004020202020204" pitchFamily="34" charset="0"/>
              </a:rPr>
            </a:br>
            <a:r>
              <a:rPr lang="en-US" sz="2700" dirty="0">
                <a:latin typeface="Aptos Display" panose="020B0004020202020204" pitchFamily="34" charset="0"/>
              </a:rPr>
              <a:t>and also distributed by email</a:t>
            </a:r>
            <a:endParaRPr lang="en-US" dirty="0">
              <a:latin typeface="Aptos Display" panose="020B00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586C001-951F-9FFF-A6D5-3D636193E7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287" y="1214870"/>
            <a:ext cx="3280943" cy="439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523365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D6282DC-5D67-4C19-9A05-C65D9BF7BC78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73667383-B7F3-43FC-8965-135FDDEABCC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135656-72CC-4564-823F-B30D029964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300</TotalTime>
  <Words>97</Words>
  <Application>Microsoft Office PowerPoint</Application>
  <PresentationFormat>Widescreen</PresentationFormat>
  <Paragraphs>3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Aptos Display</vt:lpstr>
      <vt:lpstr>Arial</vt:lpstr>
      <vt:lpstr>Calibri</vt:lpstr>
      <vt:lpstr>Century Gothic</vt:lpstr>
      <vt:lpstr>Neue Haas Grotesk Text Pro</vt:lpstr>
      <vt:lpstr>Wingdings 3</vt:lpstr>
      <vt:lpstr>Slice</vt:lpstr>
      <vt:lpstr>FoGB Monthly monitoring report  Andy Sworn 11th June 2026</vt:lpstr>
      <vt:lpstr>Each month a fogb citizen volunteer team collect and collate data for the local Cirencester water ways  Contents  1 Page Summary  Weather Update  Groundwater Situation  River Churn Flow  River Health  Stream Monitoring Photographic Record  Monitoring Locations Maps  Details of Stream Monitoring Locations  It’s published on the FoGB website -  WWW.gumstool.org.uk and also distributed by email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Andrew Sworn</dc:creator>
  <cp:lastModifiedBy>Andrew Sworn</cp:lastModifiedBy>
  <cp:revision>1</cp:revision>
  <dcterms:created xsi:type="dcterms:W3CDTF">2026-06-04T17:32:03Z</dcterms:created>
  <dcterms:modified xsi:type="dcterms:W3CDTF">2026-06-04T22:32:58Z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