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0" d="100"/>
          <a:sy n="110" d="100"/>
        </p:scale>
        <p:origin x="1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EA73E-B49E-7560-ED3E-99C86D79D0D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B1A653-E9B7-A0C1-1D78-C9FB5CDFDC44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1FED7E-F15D-EC93-C3BD-3774605FDB3A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3C092F-24DA-E1B5-54C2-A3DDA4ECCC21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850F12C2-FADC-9547-A64E-E89B27AA18CF}" type="slidenum">
              <a:t>‹#›</a:t>
            </a:fld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77140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1C974-C3FE-728F-5060-0F822994A4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2B2CF6-DE3D-8CD9-1BFB-DE37F4B9C186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zxx-none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458BF8F-6214-4087-7D42-6DE8EE27D4E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7E15E-FE38-93E6-4666-A68BBF63D9A4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7F22AE-A3BB-002E-06D6-0992668BCC2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527C1-7901-4F16-6C24-EE96D1936E4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7A62DD3B-F8B9-E748-9350-3067A8354458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24415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zxx-none" sz="2000" b="0" i="0" u="none" strike="noStrike" kern="1200">
        <a:ln>
          <a:noFill/>
        </a:ln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691F8-95F5-AFA9-F033-BCB89B0CDA4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2A42D1C-1E18-6C48-8752-B3492AE4DF32}" type="slidenum">
              <a:t>1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FD6188-3DDF-E768-7087-09F2D0D2DAE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0ABC9-DB9E-0887-E285-473DAE7A0D1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2B51C-989E-C7FE-CEEC-3BB4AF7593B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B4A4F39-43D7-6742-A82A-6ED1DD3B563A}" type="slidenum">
              <a:t>2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FAC089-53EB-D1A9-5064-E3B3451E9A2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8AB0E-F2C5-44F6-FADD-B768B0E866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BCD74-838F-624C-CCC4-7EBD52B1729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224E013-58D5-BC4C-8BB5-4DCB8BB876E1}" type="slidenum">
              <a:t>3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736BBF-1E7A-2FAA-B15A-5BA412A4DB2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7C2D4D-91A6-888D-0912-42C6DDAEC7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318A65-7077-9966-0524-3C1821CA2D8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15DBD16-1EF3-A34E-BF76-B321180A09B5}" type="slidenum">
              <a:t>4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10F65-67D4-8540-B4C4-21BDF606E41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A71CDF-7C0B-A044-B60E-7778A00C5DE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EA089-7797-7A25-B135-845218438BD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0B82709-EC10-3048-BA32-557E7B6497D2}" type="slidenum">
              <a:t>5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FA8AC-A0AF-0A03-096E-A1B78E38A6B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75745B-424D-6BC1-3C56-E8EE0DF8CE9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682D5-E753-9D69-FBED-2B7137BF932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EE8FE22-615C-1E49-B424-B36B88235321}" type="slidenum">
              <a:t>6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F7693-CD80-02F1-48E3-96F5816B27B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D0914-94CF-34AE-EFF2-B74D72F5C9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3DC5D-9017-1373-E2DB-7F143C7F1E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EAAF244-AB8C-3749-8C65-AD2A12EC6EF4}" type="slidenum">
              <a:t>7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4FC9B1-F90F-4B36-8E62-6E3D92C5E79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3B81C3-BC20-614C-2291-B66A9E3C68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D7CBCF-D96F-DE44-72A5-706B6552106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464980-AA94-4741-9A97-EB9999096677}" type="slidenum">
              <a:t>8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29E582-E5F5-B520-8765-2168864BBC0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0E2E6-70E3-C2F2-3CC3-C60B1351F2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BF985-4BDC-985E-EEEE-716529E8E3E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B027542-BE8B-A042-B3CE-DA9AF61D0610}" type="slidenum">
              <a:t>9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3B5D6C-99A1-AE97-48E6-0AC47655DD2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98E38-F63D-E460-EF78-696BF77C55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BE24E9-BA92-EC01-E9DA-BB31334BA7E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4E5F520-4574-2F4D-AC42-BB42E881DA4F}" type="slidenum">
              <a:t>10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7F2BA-2C99-D27F-9C52-D947D034E43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642AE-346F-A18A-2D9D-CAEAA55451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B0871-E454-E43A-38E7-844C9084BBC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92E93E8-8465-CF42-81B5-E5EA6F4B8DDB}" type="slidenum">
              <a:t>11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96F807-7ADB-637F-84D8-0A7E8F87E3F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637490-4A2C-4F96-D623-8C705E8C4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E79AB-9044-672C-2B16-90D2CFECA9F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BB71064-A171-3F4D-B7C6-28B7913F8925}" type="slidenum">
              <a:t>12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6DFBBC-ABF0-C7F9-B20E-EEA7DB6193E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B68FAF-74FB-1B92-E594-2CB7D503BA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5EFD5-A070-0971-19EC-EB4828F4EEB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28BE08D-38FA-3D4B-B3BD-8BE543B1E682}" type="slidenum">
              <a:t>13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E76F6C-58B2-03F4-5F59-43BFB461298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763DA-C757-06B8-E512-9CB32E10DD7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37855-F5F7-0B3E-D679-4400500B984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FB4829E-4953-E640-A04D-15CBE1049FF3}" type="slidenum">
              <a:t>14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5A35A-3EE8-EEC0-0711-8BE90E6CF79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3DE567-7155-AAB2-A4A2-591DABCD43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E0E93-D2E8-BB51-1952-288A2F2B0DC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F6B6D8A-49D7-7C41-8C3A-778D7EBDA42E}" type="slidenum">
              <a:t>15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8639C6-1C94-9C09-7738-D42949E7A34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CEFE2D-127A-221D-B1D0-6F8EAE818B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A8C92-4406-E3D4-C848-1E23BA96D2B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26C2840-950C-2746-BB08-E7A6844BB867}" type="slidenum">
              <a:t>16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2FCFE7-29B2-2BBA-7237-382FE741911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8E7D6-D4D0-0AAE-FD0F-98A278EDEC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E3776-815C-E746-D1C0-79CA9144D9A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86C2AB0-D9E3-9E4B-B2ED-1B05839FA60E}" type="slidenum">
              <a:t>17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F845DB-8DD4-0FB2-2CBB-017E5598A29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DE952-45BC-F40A-8B69-2513D9C8D2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5B0A7-5059-68E5-AA32-4E0A792CE2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EADE974-7D4E-FD4B-BD8A-4CD979FF45B2}" type="slidenum">
              <a:t>18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C38DE-C8B1-9F73-77BD-D20EEB948A4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6C950-C1D8-3892-1459-FE1A5B6E14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5C990-72AC-0919-8F82-06A8B76A7B8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7133BCE-7271-6046-B20D-8455F84440A9}" type="slidenum">
              <a:t>19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368253-8C99-24F0-9FD3-4843E7B518B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06689-5D83-514B-3213-071C34E85D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E2B29-2873-A353-1B12-0DB8FD37417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603D86E-E6DB-0A4B-8EF3-974E93CB12BA}" type="slidenum">
              <a:t>20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D4561-45BF-E693-30DA-0385FB0D378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F411B4-11C6-4B54-48A8-BA8AFC75E5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6A398-6A9F-EA3E-8CE8-7A063E4FF0E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F8A5A3E-001B-AB46-8BA1-3B246B8BFFB4}" type="slidenum">
              <a:t>21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DB3BE-E3BB-629C-8289-809BF75B43B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DFD36-1EF9-C278-7B14-1B448D5303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F5CCC-1735-2747-578A-6C5F29F94C1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4A06F1C-CAE6-E04F-81E1-A4A6BCAD3F09}" type="slidenum">
              <a:t>22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CDA35-2668-5C6E-7228-13C51D7209B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B79AE8-E5FB-6AAE-FF2A-832D593FB55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F773C-862B-27C3-A9F4-22F0B8F5CE3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8EC0960-ADBB-7447-BB34-E7AA611E9B00}" type="slidenum">
              <a:t>23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C60AB0-ECA9-CC46-6C4E-B4D71645535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3A69E1-8CB3-CE6D-1643-C5CEA969A46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12A5C-4E69-F099-8D8C-EA6D61F6F49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063E92A-06B5-0B48-863A-60DF6294A9DF}" type="slidenum">
              <a:t>24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9347D4-05C0-920B-A8C9-D9401189D26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FA97EB-5078-B5DE-D78B-83B3AFF0B20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39AB11-71CB-B95C-6B62-642C385ECDD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0746283-0B0E-EA46-AB17-A37F757A3022}" type="slidenum">
              <a:t>25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ECA33-56AB-186C-0EBA-E2761D1A4F3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9B5AE5-9315-1DC3-4BB7-4923F6F49C0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F0E4C-0505-6F49-A01B-9A7A528E59A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04C0C54-68FE-F24A-A5E5-96A8596FF664}" type="slidenum">
              <a:t>26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F7C7F-A6BA-6250-2B31-B0C60359F3F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DE83B4-6D2A-271A-76CC-BB1938CBC6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9F0DB-1074-25D9-4562-71A1FC4C753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8302911-BCF8-4945-AAA6-A2E2DEF3445C}" type="slidenum">
              <a:t>27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2B89B0-0AEE-6C4E-0165-17845FE124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D979A2-94A2-CBCD-D1A1-358B150C558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D8092B-BA6F-FB4B-E7FF-D2CDD3A9A65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A15341B-5633-A748-87CB-5FAF1131CEB0}" type="slidenum">
              <a:t>28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AAE547-B319-BB6B-1E1A-E366B67E2B1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BFCC7C-F43C-A040-0F48-B4101143774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0FF5A-BD79-22A6-8E04-0FF4BEDEBB4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0757645-8733-1B40-981B-BF3705C853DA}" type="slidenum">
              <a:t>29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E8B40-2C14-E164-4A03-9441E8C8BB7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418ACA-62B3-E255-CB81-1002A06E63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6C5AD-DDB5-DD7E-8B4D-575F40FE5E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C7F238D-1C15-3741-BFA1-4F8331691F77}" type="slidenum">
              <a:t>30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F88731-B120-1C6C-5006-362D122FCE5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20ACC-C50D-9ECB-CE8F-0BA447ABFD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E8AA7C-78BA-DD47-B456-121E7D0225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8410BCF-84DC-414F-967E-5C18176620FB}" type="slidenum">
              <a:t>31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31DB76-A230-EADC-872B-A73474D2D28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760C1B-EBF7-8086-B191-A454427EFF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72BA9-5C52-E47D-993A-D75C6B72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C09B04A-51CA-9F48-9D69-C7C6A1248529}" type="slidenum">
              <a:t>32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59BD5-AED0-B2A4-6B22-70BEC149F84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7E791D-37AD-F319-5996-D07A29663E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B2841-CADE-CF6A-3305-9C621D4312B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F4D1F64-7830-6840-AC23-CC3A8A95DDD2}" type="slidenum">
              <a:t>33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C8FF5-1E32-3AC9-5053-4569847156E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7A3591-0973-086B-9B00-B9F32A952F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5ED9E7-8BEB-9D94-4C7F-837E038CE1E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75A848C-FF5D-D645-AAF4-D1B7F151CA9D}" type="slidenum">
              <a:t>34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ED2D87-D90D-79CB-7EBE-A6D94D659EC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D17377-9697-977A-6353-DA000EEA19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08B4D-6402-3D83-099E-C4D2E97FBB7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2EB171C-921C-714B-94C2-2A5C92C2B0F9}" type="slidenum">
              <a:t>35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E237D-0168-C0AB-88FC-DC4024B8CF5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9DFD39-CE3B-E7FB-782E-9B878CF916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D6705-0EF3-D1D4-360D-800E93A8A98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9BB325-2D59-7746-847C-86A18ED625FC}" type="slidenum">
              <a:t>36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A74E3-E7DA-7340-362F-49BD9F8913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3EB70-E4EE-FC79-EACB-26E46ECE981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1D74C-F88B-7BFD-8B28-CDF2D2AE303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FFEDE5B-413A-BE4A-9476-7572B7C612B3}" type="slidenum">
              <a:t>37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047A5D-AAAD-26AF-FEE3-E265B4F4AA0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29505-6E44-9530-84C1-0209761636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5B8E91-E0A1-90E5-230D-EF8D5AD3BCE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E32E6FA-CB20-BE4D-920A-B51EF1F00B73}" type="slidenum">
              <a:t>38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409B1-4A11-38EE-E3E6-3B0ECFD5E5E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65056A-4C21-607E-4225-7D826A5089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AFE6C-13F1-4C10-2BC9-DA98CE9A7B6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E18B42B-6A33-134E-AA3F-E4645A4E1893}" type="slidenum">
              <a:t>39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1E4405-583A-8B71-93B5-71A7F582BBA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D1A9F6-0799-C487-283A-666F602125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8D6A53-51C5-E565-A2D2-6D3D1F683F2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15919A2-92AA-554B-AA7F-B4ACDC7CF6AF}" type="slidenum">
              <a:t>40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A32626-E0AE-7DFD-A6B4-395C01D297C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58FFC3-701D-7679-27FD-977B7E66555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CC5FC-5DCC-DE86-48D6-23B492256A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A32CE95-8FE2-5345-852E-A57DE2BDDE61}" type="slidenum">
              <a:t>41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615625-622E-6F84-610E-3DBAF564A74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A12D35-ABDA-5916-3E7A-E667F18EC3F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9CC52-18C0-84A3-12B9-F67C51484CF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6BACD81-B8EC-8A4E-A012-25EAEA6CC38E}" type="slidenum">
              <a:t>42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1E3637-6966-22F4-3825-1420CBE5AAA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CA1B05-B2FA-9EFD-1813-209C35DF7E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08B10-47F1-1F09-5A4B-13E5A166F7C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1BF9FE6-058B-AD4C-B9DA-DE011F1187B7}" type="slidenum">
              <a:t>43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B1D297-5D94-06D1-468D-B19DF19B94F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000F9D-5276-270B-6D5D-FB8BD0597F9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ABACB-3F54-3302-F883-A48142DD057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D966BFF-F8DA-8D4A-B7AD-AB9A8A2ACB32}" type="slidenum">
              <a:t>44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C74BF-A8C1-0234-860F-331AACEF61B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EC775A-141A-6733-0425-CE0EC2571F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86FFB5-AD69-B712-C68B-0C88E7A58CA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F450876-B19B-7842-8C68-7C04E300A3AE}" type="slidenum">
              <a:t>45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5AC41-452D-A691-C82A-520226CAFDB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27BBA0-BA02-0250-DA08-1E89F0DBB4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2B38E-95BA-C493-C6B0-F9C0C132073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08AC1A7-59EC-414C-9BEC-0D6B3CCECEF0}" type="slidenum">
              <a:t>46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4FF531-257D-5EB5-A89D-5BFA6AD25DF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899DD-8F24-D65B-6A91-038AE0E157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D4E94-C778-CBC4-2FD7-E6A6E2283B4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5787D8E-6160-9646-BAC1-EDDEB4B7F54F}" type="slidenum">
              <a:t>47</a:t>
            </a:fld>
            <a:endParaRPr lang="zxx-none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FED059-3949-3FA3-995E-C804835D632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55A509-2D1C-4D16-27C8-E3F03D03A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8AA4A-F932-71C8-FF24-D79BE0241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0AA59-4323-2D01-6F0B-C0090C696E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813E4-EBDF-16FE-791E-EDA346E8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B5872-EBFF-A4D9-4634-A59438917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97100-56E2-05C7-83FB-7DBEBFF4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20DED74-08AB-2845-B985-233A2154CCF5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98167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B9AF4-07FA-C1AD-5829-718EC2522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2E025-3312-5E4B-DF42-CA216BFF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A492-0664-8D2F-494C-11B62E85E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74E1E-EC88-23C5-68CB-08BB5898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285D8-82FD-0F70-3A9C-BD54CC02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872D0F7-77FE-9146-910F-476EEA4986EE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21988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0ECA4-0E8F-A6FC-16AC-F1E9530FC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52A5E-7ED3-02B8-7397-0233BFAB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92089-95C2-6437-F558-2E9E45824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17F77-882C-2F30-04F0-836EF783E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5BF7E-25FB-0C07-B712-C3A8BDEF3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F89D0DD-EE0A-4844-9EBC-E409CFC635D9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309694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83648-0A22-308F-D493-C3239E27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2CC63-0459-8D2D-F99F-1C57C8581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FE5003-5FE6-D561-5E32-022EBDDF6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1D7A2F-E7A6-71A5-4BA5-71FC486F3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00F59-9D80-35DC-C8A6-F961A6588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E001A-40B8-53D7-1214-EAACCBDE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6E23B7-2E75-E740-9B51-C62268456847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220608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DCD7-1DF4-6666-2727-3FB73D54E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89DA5-82DD-3B8A-0D38-0086F35AC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B9648-C289-6C18-0E5F-B6C04AF07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E1CF2-C5C9-FC3A-E706-5FE267063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06A827-5C2C-5418-E716-414764C3DC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4A751-D77E-01DB-6828-26D5A221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F725C3-B3CD-B1C3-D93D-66D51A8E8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5790B-044D-65BD-A921-FC5DD4DB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585C64-5E44-5742-BCFB-934284C2FEDB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35126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45ED0-A41E-8B2F-BC9B-07E82A8AE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7F2573-F51E-E429-2281-9BD7B5C51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F60D1-9EFE-548B-C04A-6FDAA22C2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CF155-C63B-B854-1662-CCA6C9D8F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DB5C80-0DCF-5A47-AB54-8D9EDED078C3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171769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755314-25A1-F1A6-CCB9-BBE52CB75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3DE52D-7351-D36F-9E57-111365423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686A8-37C8-18D5-E297-3B0A98C39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6807B4-7939-2944-9C17-C386A34AB481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41207858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ED1C-6F90-DC6F-864D-766FDADB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FEE0A-C796-A6A3-E824-B9B6AF6A5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99DD7-53ED-DB8B-6737-DB304A412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CB23D1-0E14-B10F-2C92-F80E4412C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EBEC4-4E03-880C-E346-C1CAF05F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90C8B-6B8F-902E-521D-0BCA2C697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4D4C79C-2124-C045-9798-736B70C6FE20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414859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3D2F1-0E3E-472C-BC86-8D84EA0DD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42C7DB-64D4-41CC-FD0C-1F0A6F3F90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11A93-CC04-FBC5-8C00-7D3D889E3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0842F-F277-7E5C-DD4F-7D806D5F8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3DE5BE-D4FE-2459-81D0-772E17F5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40EF6-558B-0FF8-4189-AC0C02862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6DBEAC0-BDA9-7745-BD05-E533181A6A91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87372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DA3C0-7AE0-8C90-70D9-2E419992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1959D5-0816-131C-3399-30D7E0A62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5B4D9-2DF2-2920-B7E8-690CCE4BB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83EFC-F769-CEA8-21B6-39F23AF68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AD071-5CD8-E855-D2A1-2504E7EC9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D45F9E-B790-FB43-A090-AD4DB14CFF11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218094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4A9371-3048-9B47-F0C1-5F25B0EA05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7A3080-2D75-7100-72E0-FBAAAC088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FFF3C-41D2-E9A1-A6B8-17B675423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03768-F5C3-2302-0CF4-71C0069B5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862BB-E392-09FE-9F18-6A82E795A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911EE1D-D6BD-124A-8EB9-D054C62619BE}" type="slidenum">
              <a:t>‹#›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270041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B6AF09-0E4B-6B98-BBE5-E3FE054545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zx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596AD-5280-A55C-2608-D13D9CE83A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zx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BC0E9-2E77-5EA6-B086-AE0035B2ED6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591F5-D422-D109-74DB-F0C5E4E00D7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AF040-93B5-8A0A-F4D7-0418D9FED54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6613CC99-A939-0F40-AD07-72858058BF61}" type="slidenum">
              <a:t>‹#›</a:t>
            </a:fld>
            <a:endParaRPr lang="zx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zxx-none" sz="4400" b="0" i="0" u="none" strike="noStrike" kern="1200">
          <a:ln>
            <a:noFill/>
          </a:ln>
          <a:latin typeface="Arial" pitchFamily="18"/>
          <a:cs typeface="Tahoma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zxx-none" sz="3200" b="0" i="0" u="none" strike="noStrike" kern="1200">
          <a:ln>
            <a:noFill/>
          </a:ln>
          <a:latin typeface="Arial" pitchFamily="18"/>
          <a:cs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EBC0F21C-61FE-1D65-55FA-D3204BE695B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8800" y="360000"/>
            <a:ext cx="9511200" cy="656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C67144CC-E8E3-8747-97AB-C52520D0C1B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73960" y="88200"/>
            <a:ext cx="9524520" cy="7372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5852C9C4-3277-44F8-1C0A-396787C0F7A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5760"/>
            <a:ext cx="10079280" cy="755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">
            <a:extLst>
              <a:ext uri="{FF2B5EF4-FFF2-40B4-BE49-F238E27FC236}">
                <a16:creationId xmlns:a16="http://schemas.microsoft.com/office/drawing/2014/main" id="{BF3DB415-663C-B6FB-57DF-D30794191CE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576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1FB5B6A5-8327-AB25-CB7A-9B2EDA19058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576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E971C-F227-AEF1-BE89-DD8E1B875D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360" y="-180000"/>
            <a:ext cx="9071640" cy="1262160"/>
          </a:xfrm>
        </p:spPr>
        <p:txBody>
          <a:bodyPr/>
          <a:lstStyle/>
          <a:p>
            <a:pPr lvl="0"/>
            <a:r>
              <a:rPr lang="zxx-none"/>
              <a:t>1945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E1C78B84-07BB-5967-1699-8BF8913FEA5F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07040" y="1768680"/>
            <a:ext cx="5064840" cy="498924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C979-6BDB-B096-8126-0C34BF6C27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360" y="-180000"/>
            <a:ext cx="9071640" cy="1262160"/>
          </a:xfrm>
        </p:spPr>
        <p:txBody>
          <a:bodyPr/>
          <a:lstStyle/>
          <a:p>
            <a:pPr lvl="0"/>
            <a:r>
              <a:rPr lang="zxx-none"/>
              <a:t>       1999                                       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62E834F9-D96E-0DC5-D919-6C320AF93471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07040" y="1768680"/>
            <a:ext cx="5064840" cy="4989240"/>
          </a:xfrm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5447558B-A99F-5746-B976-9F1879973FA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00920" y="1260000"/>
            <a:ext cx="3619080" cy="349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03236-F6E7-4128-608A-D780FE293F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360" y="-180000"/>
            <a:ext cx="9071640" cy="1262160"/>
          </a:xfrm>
        </p:spPr>
        <p:txBody>
          <a:bodyPr/>
          <a:lstStyle/>
          <a:p>
            <a:pPr lvl="0"/>
            <a:r>
              <a:rPr lang="zxx-none"/>
              <a:t>        1999                          2006         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D74E4BA0-31B6-7122-3FCB-C81D830FA69A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07040" y="1768680"/>
            <a:ext cx="5064840" cy="4989240"/>
          </a:xfrm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89E1EE59-EBDD-5BD5-1A82-AB1F294479A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00920" y="1260000"/>
            <a:ext cx="3619080" cy="34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F99126D0-A84C-6AA3-EA65-CEE69118C2F3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920920" y="1260000"/>
            <a:ext cx="3619080" cy="3543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73EF1-E0BC-5445-5FE7-61A2F8F4C3A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360" y="-180000"/>
            <a:ext cx="9071640" cy="1262160"/>
          </a:xfrm>
        </p:spPr>
        <p:txBody>
          <a:bodyPr/>
          <a:lstStyle/>
          <a:p>
            <a:pPr lvl="0"/>
            <a:r>
              <a:rPr lang="zxx-none"/>
              <a:t>         2017       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A020E004-D282-85B2-9C16-95D2B9F5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00920" y="1260000"/>
            <a:ext cx="3619080" cy="34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7E499B83-D9E5-38FC-63F1-3E18BE1EAB0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920920" y="1260000"/>
            <a:ext cx="3619080" cy="354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04FD83C2-033C-5504-07CA-A3381570A3E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414800" y="3960000"/>
            <a:ext cx="3625200" cy="357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B73A8-CF84-9D48-B902-0A4C9863C7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360" y="-180000"/>
            <a:ext cx="9071640" cy="1262160"/>
          </a:xfrm>
        </p:spPr>
        <p:txBody>
          <a:bodyPr/>
          <a:lstStyle/>
          <a:p>
            <a:pPr lvl="0"/>
            <a:r>
              <a:rPr lang="zxx-none"/>
              <a:t>         2021       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96FFC8B8-5A23-D728-DC36-C0350D2D357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00920" y="1260000"/>
            <a:ext cx="3619080" cy="34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1E061DB3-95A5-9EA6-1DF1-8D1E3DCBD74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920920" y="1260000"/>
            <a:ext cx="3619080" cy="354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6BDB8570-41E0-0D55-280B-7C382DF7B03E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414800" y="3960000"/>
            <a:ext cx="3625200" cy="357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>
            <a:extLst>
              <a:ext uri="{FF2B5EF4-FFF2-40B4-BE49-F238E27FC236}">
                <a16:creationId xmlns:a16="http://schemas.microsoft.com/office/drawing/2014/main" id="{AC503DF5-2C26-4F2D-5B60-5A147446A84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319720" y="3895200"/>
            <a:ext cx="3680279" cy="36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BB7CC550-E582-CD08-4E21-5A808E83363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47599" y="540000"/>
            <a:ext cx="7772400" cy="67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688B8015-9870-463B-7FF0-2DD20F5825F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3510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748819B-3284-306A-975B-E39DB25044D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3510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47824546-F8E1-32C3-4BAD-6B72A0D8436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520" y="-285840"/>
            <a:ext cx="9905760" cy="7429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">
            <a:extLst>
              <a:ext uri="{FF2B5EF4-FFF2-40B4-BE49-F238E27FC236}">
                <a16:creationId xmlns:a16="http://schemas.microsoft.com/office/drawing/2014/main" id="{1E5E77B5-8B14-3E50-9949-4B9422CF4FF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520" y="-285480"/>
            <a:ext cx="9905760" cy="7429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A26CE780-0B01-B6FB-386B-DFC2E4090B6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3510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7CD070AA-6213-B5CB-DF82-394E5D8570C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3510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CF3DCD3B-0BEA-5096-3127-B7BCD50B9E9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150200" y="514439"/>
            <a:ext cx="7772039" cy="5829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AD395524-4FFF-5489-85D2-87FC59733E0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18800" cy="751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74E2D6B8-BFC4-E54C-0708-DF519279359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7BDDADEE-296B-9B8C-392B-342525386C2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" y="0"/>
            <a:ext cx="10065599" cy="72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B5F0CFB8-0618-61C5-4699-DAF38D19223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000" y="0"/>
            <a:ext cx="8640000" cy="728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158AE178-A7ED-0736-DFF0-D3CBE467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000" y="0"/>
            <a:ext cx="8640000" cy="728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6692151D-38BB-F1F9-ED65-33BD2979CF8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6000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D8569485-31B9-9DA3-CFF0-78CC4644264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6000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E125DDCB-44F1-F5D8-FF03-131E81D86B3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6000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DD7E7C78-09C7-F23F-E44F-DA2DE6F7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18000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DA52FE1-820C-5390-EA11-456CD4A7159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18000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FE94743-472C-E9EA-49CB-C44CB312F67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4872935-A73F-128A-3E2A-F6D1D93C4FD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1568BEC-F5C9-28E8-22AE-E5A1B1AEA7E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788C4C92-0058-3266-071C-3F1214F81C3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F6E413B4-3E74-C9BA-22CB-C0F5125E955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39810E03-5378-B0E2-DAE1-B6E14103F96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520" y="23760"/>
            <a:ext cx="9905760" cy="7429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FACFD8D-1303-5951-8C49-355495CF85F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520" y="23760"/>
            <a:ext cx="9905760" cy="7429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4E05FA93-6FBC-1A73-DC47-8D6E0902C9A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7F8621C7-13C2-915F-6E26-B9FDAD63F55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141200" cy="76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EF83EE2-8A87-BFBF-9E17-F85D495F1DE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3F3B3B6E-0E1A-51CD-EB2C-36FCE3CB88F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BDEB721A-E8F4-F275-AB55-B45D068B7C1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240" y="-4140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8545C724-A80B-1D7C-A668-55D70ECF628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8000" y="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BA761E12-F611-423D-0946-100C6AD3CF9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7B736D06-4DCF-FF0D-6104-5ADF8F2C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D08B4A57-F3AA-D09F-BAD1-5848409D0EB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00" y="3600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3DE7451-08C7-847A-750A-5F337280165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D193AE01-4E1F-958B-ABE1-54107E171BD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8800" y="360000"/>
            <a:ext cx="9511200" cy="656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10AD76CB-2F89-38A0-5870-5C651867433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0"/>
            <a:ext cx="10079640" cy="566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CFCE1D1B-4389-0110-B333-ADD9C7A1E39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79640" cy="566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709CEDA3-F9B9-FABD-625E-89492A580A9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8800" y="360000"/>
            <a:ext cx="9511200" cy="656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57</Words>
  <Application>Microsoft Macintosh PowerPoint</Application>
  <PresentationFormat>Widescreen</PresentationFormat>
  <Paragraphs>52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Times New Roman</vt:lpstr>
      <vt:lpstr>Default</vt:lpstr>
      <vt:lpstr>PowerPoint Presentation</vt:lpstr>
      <vt:lpstr>PowerPoint Presentation</vt:lpstr>
      <vt:lpstr>PowerPoint Presentation</vt:lpstr>
      <vt:lpstr>PowerPoint Presentation</vt:lpstr>
      <vt:lpstr>1945</vt:lpstr>
      <vt:lpstr>       1999                                       </vt:lpstr>
      <vt:lpstr>        1999                          2006         </vt:lpstr>
      <vt:lpstr>         2017       </vt:lpstr>
      <vt:lpstr>         2021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info@anglicanism.org</cp:lastModifiedBy>
  <cp:revision>7</cp:revision>
  <dcterms:created xsi:type="dcterms:W3CDTF">2009-04-16T11:32:32Z</dcterms:created>
  <dcterms:modified xsi:type="dcterms:W3CDTF">2026-06-09T16:04:24Z</dcterms:modified>
</cp:coreProperties>
</file>