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589" r:id="rId4"/>
    <p:sldId id="593" r:id="rId5"/>
    <p:sldId id="594" r:id="rId6"/>
    <p:sldId id="592" r:id="rId7"/>
    <p:sldId id="595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2103D7"/>
    <a:srgbClr val="133769"/>
    <a:srgbClr val="7F8289"/>
    <a:srgbClr val="6F6F6F"/>
    <a:srgbClr val="908780"/>
    <a:srgbClr val="776E67"/>
    <a:srgbClr val="828377"/>
    <a:srgbClr val="6B635D"/>
    <a:srgbClr val="A1A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C0E2F-C397-4092-B732-619F6BA21D01}" v="3046" dt="2025-11-26T11:23:58.6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233" autoAdjust="0"/>
  </p:normalViewPr>
  <p:slideViewPr>
    <p:cSldViewPr snapToGrid="0">
      <p:cViewPr varScale="1">
        <p:scale>
          <a:sx n="101" d="100"/>
          <a:sy n="101" d="100"/>
        </p:scale>
        <p:origin x="9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Jones" userId="d25a029f4d0fe412" providerId="LiveId" clId="{27F56E40-11B1-459A-A7DE-21C9D0A37709}"/>
    <pc:docChg chg="undo redo custSel addSld delSld modSld">
      <pc:chgData name="Mike Jones" userId="d25a029f4d0fe412" providerId="LiveId" clId="{27F56E40-11B1-459A-A7DE-21C9D0A37709}" dt="2025-11-26T11:23:58.602" v="5446" actId="6549"/>
      <pc:docMkLst>
        <pc:docMk/>
      </pc:docMkLst>
      <pc:sldChg chg="modSp mod">
        <pc:chgData name="Mike Jones" userId="d25a029f4d0fe412" providerId="LiveId" clId="{27F56E40-11B1-459A-A7DE-21C9D0A37709}" dt="2025-11-24T20:04:10.510" v="155" actId="6549"/>
        <pc:sldMkLst>
          <pc:docMk/>
          <pc:sldMk cId="173160015" sldId="256"/>
        </pc:sldMkLst>
        <pc:spChg chg="mod">
          <ac:chgData name="Mike Jones" userId="d25a029f4d0fe412" providerId="LiveId" clId="{27F56E40-11B1-459A-A7DE-21C9D0A37709}" dt="2025-11-24T20:03:31.553" v="99" actId="6549"/>
          <ac:spMkLst>
            <pc:docMk/>
            <pc:sldMk cId="173160015" sldId="256"/>
            <ac:spMk id="2" creationId="{968F6B8E-4625-6B65-EECD-1ABEA9808AD8}"/>
          </ac:spMkLst>
        </pc:spChg>
        <pc:spChg chg="mod">
          <ac:chgData name="Mike Jones" userId="d25a029f4d0fe412" providerId="LiveId" clId="{27F56E40-11B1-459A-A7DE-21C9D0A37709}" dt="2025-11-24T20:04:10.510" v="155" actId="6549"/>
          <ac:spMkLst>
            <pc:docMk/>
            <pc:sldMk cId="173160015" sldId="256"/>
            <ac:spMk id="3" creationId="{EB80C995-57B3-0DFD-A002-D45E33746E4A}"/>
          </ac:spMkLst>
        </pc:spChg>
      </pc:sldChg>
      <pc:sldChg chg="addSp delSp modSp mod addAnim delAnim modAnim">
        <pc:chgData name="Mike Jones" userId="d25a029f4d0fe412" providerId="LiveId" clId="{27F56E40-11B1-459A-A7DE-21C9D0A37709}" dt="2025-11-25T10:10:51.804" v="2370" actId="1035"/>
        <pc:sldMkLst>
          <pc:docMk/>
          <pc:sldMk cId="1914348776" sldId="271"/>
        </pc:sldMkLst>
        <pc:spChg chg="mod">
          <ac:chgData name="Mike Jones" userId="d25a029f4d0fe412" providerId="LiveId" clId="{27F56E40-11B1-459A-A7DE-21C9D0A37709}" dt="2025-11-25T10:10:51.804" v="2370" actId="1035"/>
          <ac:spMkLst>
            <pc:docMk/>
            <pc:sldMk cId="1914348776" sldId="271"/>
            <ac:spMk id="30" creationId="{F061E57D-F1DA-04F1-810F-135898C3C070}"/>
          </ac:spMkLst>
        </pc:spChg>
        <pc:grpChg chg="mod">
          <ac:chgData name="Mike Jones" userId="d25a029f4d0fe412" providerId="LiveId" clId="{27F56E40-11B1-459A-A7DE-21C9D0A37709}" dt="2025-11-24T21:44:59.327" v="311" actId="1038"/>
          <ac:grpSpMkLst>
            <pc:docMk/>
            <pc:sldMk cId="1914348776" sldId="271"/>
            <ac:grpSpMk id="17" creationId="{C82E20AE-2D88-F007-97E0-1BFCA0044F0C}"/>
          </ac:grpSpMkLst>
        </pc:grpChg>
        <pc:grpChg chg="mod">
          <ac:chgData name="Mike Jones" userId="d25a029f4d0fe412" providerId="LiveId" clId="{27F56E40-11B1-459A-A7DE-21C9D0A37709}" dt="2025-11-24T21:44:59.327" v="311" actId="1038"/>
          <ac:grpSpMkLst>
            <pc:docMk/>
            <pc:sldMk cId="1914348776" sldId="271"/>
            <ac:grpSpMk id="19" creationId="{1C8064F4-7142-0B15-892A-9F5D3A2D1FE9}"/>
          </ac:grpSpMkLst>
        </pc:grpChg>
        <pc:picChg chg="add mod ord modCrop">
          <ac:chgData name="Mike Jones" userId="d25a029f4d0fe412" providerId="LiveId" clId="{27F56E40-11B1-459A-A7DE-21C9D0A37709}" dt="2025-11-24T21:44:59.327" v="311" actId="1038"/>
          <ac:picMkLst>
            <pc:docMk/>
            <pc:sldMk cId="1914348776" sldId="271"/>
            <ac:picMk id="12" creationId="{6A0C425D-AB5F-BD39-6004-CC3BDF9D6C00}"/>
          </ac:picMkLst>
        </pc:picChg>
      </pc:sldChg>
      <pc:sldChg chg="addSp delSp modSp mod addAnim delAnim modAnim">
        <pc:chgData name="Mike Jones" userId="d25a029f4d0fe412" providerId="LiveId" clId="{27F56E40-11B1-459A-A7DE-21C9D0A37709}" dt="2025-11-26T11:23:58.602" v="5446" actId="6549"/>
        <pc:sldMkLst>
          <pc:docMk/>
          <pc:sldMk cId="1759239550" sldId="589"/>
        </pc:sldMkLst>
        <pc:spChg chg="mod">
          <ac:chgData name="Mike Jones" userId="d25a029f4d0fe412" providerId="LiveId" clId="{27F56E40-11B1-459A-A7DE-21C9D0A37709}" dt="2025-11-26T11:23:58.602" v="5446" actId="6549"/>
          <ac:spMkLst>
            <pc:docMk/>
            <pc:sldMk cId="1759239550" sldId="589"/>
            <ac:spMk id="8" creationId="{6AF0E106-995D-E454-A572-156894E59461}"/>
          </ac:spMkLst>
        </pc:spChg>
        <pc:graphicFrameChg chg="add del mod">
          <ac:chgData name="Mike Jones" userId="d25a029f4d0fe412" providerId="LiveId" clId="{27F56E40-11B1-459A-A7DE-21C9D0A37709}" dt="2025-11-24T22:28:29.515" v="1212" actId="1035"/>
          <ac:graphicFrameMkLst>
            <pc:docMk/>
            <pc:sldMk cId="1759239550" sldId="589"/>
            <ac:graphicFrameMk id="18" creationId="{5FA97DE3-4A44-2A10-FFDC-1CFCA590B51D}"/>
          </ac:graphicFrameMkLst>
        </pc:graphicFrameChg>
        <pc:graphicFrameChg chg="add mod">
          <ac:chgData name="Mike Jones" userId="d25a029f4d0fe412" providerId="LiveId" clId="{27F56E40-11B1-459A-A7DE-21C9D0A37709}" dt="2025-11-24T22:28:29.515" v="1212" actId="1035"/>
          <ac:graphicFrameMkLst>
            <pc:docMk/>
            <pc:sldMk cId="1759239550" sldId="589"/>
            <ac:graphicFrameMk id="19" creationId="{595AA9CE-F033-4C25-A033-F8EC80A48528}"/>
          </ac:graphicFrameMkLst>
        </pc:graphicFrameChg>
        <pc:graphicFrameChg chg="add del mod">
          <ac:chgData name="Mike Jones" userId="d25a029f4d0fe412" providerId="LiveId" clId="{27F56E40-11B1-459A-A7DE-21C9D0A37709}" dt="2025-11-24T22:28:46.012" v="1264" actId="1035"/>
          <ac:graphicFrameMkLst>
            <pc:docMk/>
            <pc:sldMk cId="1759239550" sldId="589"/>
            <ac:graphicFrameMk id="20" creationId="{2D81B419-A209-4943-8438-59B3BDEC1970}"/>
          </ac:graphicFrameMkLst>
        </pc:graphicFrameChg>
      </pc:sldChg>
      <pc:sldChg chg="addSp delSp modSp mod addAnim delAnim modAnim">
        <pc:chgData name="Mike Jones" userId="d25a029f4d0fe412" providerId="LiveId" clId="{27F56E40-11B1-459A-A7DE-21C9D0A37709}" dt="2025-11-25T15:37:26.710" v="5414" actId="20577"/>
        <pc:sldMkLst>
          <pc:docMk/>
          <pc:sldMk cId="2590339620" sldId="592"/>
        </pc:sldMkLst>
        <pc:spChg chg="mod">
          <ac:chgData name="Mike Jones" userId="d25a029f4d0fe412" providerId="LiveId" clId="{27F56E40-11B1-459A-A7DE-21C9D0A37709}" dt="2025-11-25T11:34:39.856" v="3448" actId="6549"/>
          <ac:spMkLst>
            <pc:docMk/>
            <pc:sldMk cId="2590339620" sldId="592"/>
            <ac:spMk id="2" creationId="{B026C52A-AD0E-6402-D6D9-AA1224E7B3B5}"/>
          </ac:spMkLst>
        </pc:spChg>
        <pc:spChg chg="mod">
          <ac:chgData name="Mike Jones" userId="d25a029f4d0fe412" providerId="LiveId" clId="{27F56E40-11B1-459A-A7DE-21C9D0A37709}" dt="2025-11-25T15:37:26.710" v="5414" actId="20577"/>
          <ac:spMkLst>
            <pc:docMk/>
            <pc:sldMk cId="2590339620" sldId="592"/>
            <ac:spMk id="3" creationId="{07BB583E-1048-8EED-310D-0E44A5E6A35D}"/>
          </ac:spMkLst>
        </pc:spChg>
        <pc:spChg chg="mod ord topLvl">
          <ac:chgData name="Mike Jones" userId="d25a029f4d0fe412" providerId="LiveId" clId="{27F56E40-11B1-459A-A7DE-21C9D0A37709}" dt="2025-11-25T12:45:59.095" v="4351" actId="1035"/>
          <ac:spMkLst>
            <pc:docMk/>
            <pc:sldMk cId="2590339620" sldId="592"/>
            <ac:spMk id="14" creationId="{53CE6296-F22D-436E-4A9A-7080B241A8B6}"/>
          </ac:spMkLst>
        </pc:spChg>
        <pc:spChg chg="mod ord topLvl">
          <ac:chgData name="Mike Jones" userId="d25a029f4d0fe412" providerId="LiveId" clId="{27F56E40-11B1-459A-A7DE-21C9D0A37709}" dt="2025-11-25T12:45:53.909" v="4342" actId="1036"/>
          <ac:spMkLst>
            <pc:docMk/>
            <pc:sldMk cId="2590339620" sldId="592"/>
            <ac:spMk id="15" creationId="{DD67C899-92F4-DFE7-60D0-10E2C7EF2B8E}"/>
          </ac:spMkLst>
        </pc:spChg>
        <pc:spChg chg="add del mod">
          <ac:chgData name="Mike Jones" userId="d25a029f4d0fe412" providerId="LiveId" clId="{27F56E40-11B1-459A-A7DE-21C9D0A37709}" dt="2025-11-25T12:54:49.887" v="4544" actId="478"/>
          <ac:spMkLst>
            <pc:docMk/>
            <pc:sldMk cId="2590339620" sldId="592"/>
            <ac:spMk id="21" creationId="{2330F9E1-7383-AF86-B372-EA23F619B3F2}"/>
          </ac:spMkLst>
        </pc:spChg>
        <pc:spChg chg="add del mod">
          <ac:chgData name="Mike Jones" userId="d25a029f4d0fe412" providerId="LiveId" clId="{27F56E40-11B1-459A-A7DE-21C9D0A37709}" dt="2025-11-25T12:54:46.885" v="4543" actId="478"/>
          <ac:spMkLst>
            <pc:docMk/>
            <pc:sldMk cId="2590339620" sldId="592"/>
            <ac:spMk id="22" creationId="{0015EA7A-1497-3278-8DD8-6810F995CF6F}"/>
          </ac:spMkLst>
        </pc:spChg>
        <pc:spChg chg="add del mod">
          <ac:chgData name="Mike Jones" userId="d25a029f4d0fe412" providerId="LiveId" clId="{27F56E40-11B1-459A-A7DE-21C9D0A37709}" dt="2025-11-25T12:10:32.328" v="4017" actId="478"/>
          <ac:spMkLst>
            <pc:docMk/>
            <pc:sldMk cId="2590339620" sldId="592"/>
            <ac:spMk id="23" creationId="{193521E4-1FA2-19BA-D295-E48A5D6157D5}"/>
          </ac:spMkLst>
        </pc:spChg>
        <pc:spChg chg="add del mod">
          <ac:chgData name="Mike Jones" userId="d25a029f4d0fe412" providerId="LiveId" clId="{27F56E40-11B1-459A-A7DE-21C9D0A37709}" dt="2025-11-25T12:54:52.958" v="4545" actId="478"/>
          <ac:spMkLst>
            <pc:docMk/>
            <pc:sldMk cId="2590339620" sldId="592"/>
            <ac:spMk id="24" creationId="{A19FD47A-53DB-24B6-18C1-1C2453350E07}"/>
          </ac:spMkLst>
        </pc:spChg>
        <pc:spChg chg="add del mod">
          <ac:chgData name="Mike Jones" userId="d25a029f4d0fe412" providerId="LiveId" clId="{27F56E40-11B1-459A-A7DE-21C9D0A37709}" dt="2025-11-25T12:54:56.170" v="4546" actId="478"/>
          <ac:spMkLst>
            <pc:docMk/>
            <pc:sldMk cId="2590339620" sldId="592"/>
            <ac:spMk id="25" creationId="{7A54BD94-F90D-84BF-2616-02E7E032FDD1}"/>
          </ac:spMkLst>
        </pc:spChg>
        <pc:spChg chg="add del mod">
          <ac:chgData name="Mike Jones" userId="d25a029f4d0fe412" providerId="LiveId" clId="{27F56E40-11B1-459A-A7DE-21C9D0A37709}" dt="2025-11-25T12:13:44.569" v="4079" actId="478"/>
          <ac:spMkLst>
            <pc:docMk/>
            <pc:sldMk cId="2590339620" sldId="592"/>
            <ac:spMk id="26" creationId="{929C33A9-B626-651D-6049-B44902E7EBFC}"/>
          </ac:spMkLst>
        </pc:spChg>
        <pc:spChg chg="add del mod ord">
          <ac:chgData name="Mike Jones" userId="d25a029f4d0fe412" providerId="LiveId" clId="{27F56E40-11B1-459A-A7DE-21C9D0A37709}" dt="2025-11-25T12:14:46.640" v="4083" actId="478"/>
          <ac:spMkLst>
            <pc:docMk/>
            <pc:sldMk cId="2590339620" sldId="592"/>
            <ac:spMk id="27" creationId="{B2EC6B0E-B22F-BEBE-087E-431B5BF24546}"/>
          </ac:spMkLst>
        </pc:spChg>
        <pc:spChg chg="add del mod">
          <ac:chgData name="Mike Jones" userId="d25a029f4d0fe412" providerId="LiveId" clId="{27F56E40-11B1-459A-A7DE-21C9D0A37709}" dt="2025-11-25T12:15:59.048" v="4091" actId="478"/>
          <ac:spMkLst>
            <pc:docMk/>
            <pc:sldMk cId="2590339620" sldId="592"/>
            <ac:spMk id="28" creationId="{B019D9A3-DB77-6B96-6A7A-7B397797D992}"/>
          </ac:spMkLst>
        </pc:spChg>
        <pc:spChg chg="add mod">
          <ac:chgData name="Mike Jones" userId="d25a029f4d0fe412" providerId="LiveId" clId="{27F56E40-11B1-459A-A7DE-21C9D0A37709}" dt="2025-11-25T12:51:45.480" v="4476" actId="164"/>
          <ac:spMkLst>
            <pc:docMk/>
            <pc:sldMk cId="2590339620" sldId="592"/>
            <ac:spMk id="29" creationId="{1A0DFB40-4C24-0110-4259-26055410DCA1}"/>
          </ac:spMkLst>
        </pc:spChg>
        <pc:spChg chg="add mod">
          <ac:chgData name="Mike Jones" userId="d25a029f4d0fe412" providerId="LiveId" clId="{27F56E40-11B1-459A-A7DE-21C9D0A37709}" dt="2025-11-25T12:51:45.480" v="4476" actId="164"/>
          <ac:spMkLst>
            <pc:docMk/>
            <pc:sldMk cId="2590339620" sldId="592"/>
            <ac:spMk id="30" creationId="{00ED1E34-09DA-3AC6-B667-E1C7BFF9F724}"/>
          </ac:spMkLst>
        </pc:spChg>
        <pc:spChg chg="add mod">
          <ac:chgData name="Mike Jones" userId="d25a029f4d0fe412" providerId="LiveId" clId="{27F56E40-11B1-459A-A7DE-21C9D0A37709}" dt="2025-11-25T12:52:23.379" v="4482" actId="164"/>
          <ac:spMkLst>
            <pc:docMk/>
            <pc:sldMk cId="2590339620" sldId="592"/>
            <ac:spMk id="31" creationId="{219D698A-18E1-A476-469A-BC1AEA1FF4E3}"/>
          </ac:spMkLst>
        </pc:spChg>
        <pc:spChg chg="add mod">
          <ac:chgData name="Mike Jones" userId="d25a029f4d0fe412" providerId="LiveId" clId="{27F56E40-11B1-459A-A7DE-21C9D0A37709}" dt="2025-11-25T12:51:45.480" v="4476" actId="164"/>
          <ac:spMkLst>
            <pc:docMk/>
            <pc:sldMk cId="2590339620" sldId="592"/>
            <ac:spMk id="34" creationId="{16273300-DB0D-C3E4-7FE8-2E9BB388DE1D}"/>
          </ac:spMkLst>
        </pc:spChg>
        <pc:spChg chg="add mod">
          <ac:chgData name="Mike Jones" userId="d25a029f4d0fe412" providerId="LiveId" clId="{27F56E40-11B1-459A-A7DE-21C9D0A37709}" dt="2025-11-25T12:51:45.480" v="4476" actId="164"/>
          <ac:spMkLst>
            <pc:docMk/>
            <pc:sldMk cId="2590339620" sldId="592"/>
            <ac:spMk id="35" creationId="{F05A31C0-6757-DE34-91DF-159963B97366}"/>
          </ac:spMkLst>
        </pc:spChg>
        <pc:spChg chg="add mod">
          <ac:chgData name="Mike Jones" userId="d25a029f4d0fe412" providerId="LiveId" clId="{27F56E40-11B1-459A-A7DE-21C9D0A37709}" dt="2025-11-25T12:51:45.480" v="4476" actId="164"/>
          <ac:spMkLst>
            <pc:docMk/>
            <pc:sldMk cId="2590339620" sldId="592"/>
            <ac:spMk id="36" creationId="{0F5BBDE4-AC5E-E8E4-7B51-5630E406DA28}"/>
          </ac:spMkLst>
        </pc:spChg>
        <pc:spChg chg="add mod">
          <ac:chgData name="Mike Jones" userId="d25a029f4d0fe412" providerId="LiveId" clId="{27F56E40-11B1-459A-A7DE-21C9D0A37709}" dt="2025-11-25T12:51:08.445" v="4474" actId="692"/>
          <ac:spMkLst>
            <pc:docMk/>
            <pc:sldMk cId="2590339620" sldId="592"/>
            <ac:spMk id="42" creationId="{609811E7-2D0B-1AD4-5502-11D3350C9C43}"/>
          </ac:spMkLst>
        </pc:spChg>
        <pc:grpChg chg="add del mod">
          <ac:chgData name="Mike Jones" userId="d25a029f4d0fe412" providerId="LiveId" clId="{27F56E40-11B1-459A-A7DE-21C9D0A37709}" dt="2025-11-25T11:45:27.354" v="3508" actId="165"/>
          <ac:grpSpMkLst>
            <pc:docMk/>
            <pc:sldMk cId="2590339620" sldId="592"/>
            <ac:grpSpMk id="4" creationId="{3053EEC4-D34F-F37B-2688-11B8E7BBC21C}"/>
          </ac:grpSpMkLst>
        </pc:grpChg>
        <pc:grpChg chg="add mod">
          <ac:chgData name="Mike Jones" userId="d25a029f4d0fe412" providerId="LiveId" clId="{27F56E40-11B1-459A-A7DE-21C9D0A37709}" dt="2025-11-25T11:47:35.203" v="3574" actId="164"/>
          <ac:grpSpMkLst>
            <pc:docMk/>
            <pc:sldMk cId="2590339620" sldId="592"/>
            <ac:grpSpMk id="13" creationId="{76B7DF0D-561B-E64E-9F20-8074BDE2B00D}"/>
          </ac:grpSpMkLst>
        </pc:grpChg>
        <pc:grpChg chg="add mod">
          <ac:chgData name="Mike Jones" userId="d25a029f4d0fe412" providerId="LiveId" clId="{27F56E40-11B1-459A-A7DE-21C9D0A37709}" dt="2025-11-25T11:47:35.203" v="3574" actId="164"/>
          <ac:grpSpMkLst>
            <pc:docMk/>
            <pc:sldMk cId="2590339620" sldId="592"/>
            <ac:grpSpMk id="18" creationId="{35619572-780D-EB41-1494-C48D31CC188A}"/>
          </ac:grpSpMkLst>
        </pc:grpChg>
        <pc:grpChg chg="del mod">
          <ac:chgData name="Mike Jones" userId="d25a029f4d0fe412" providerId="LiveId" clId="{27F56E40-11B1-459A-A7DE-21C9D0A37709}" dt="2025-11-25T11:33:52.099" v="3356" actId="165"/>
          <ac:grpSpMkLst>
            <pc:docMk/>
            <pc:sldMk cId="2590339620" sldId="592"/>
            <ac:grpSpMk id="19" creationId="{A51F911F-4821-12EE-8361-3765F5F5158F}"/>
          </ac:grpSpMkLst>
        </pc:grpChg>
        <pc:grpChg chg="del">
          <ac:chgData name="Mike Jones" userId="d25a029f4d0fe412" providerId="LiveId" clId="{27F56E40-11B1-459A-A7DE-21C9D0A37709}" dt="2025-11-25T11:18:16.033" v="3008" actId="478"/>
          <ac:grpSpMkLst>
            <pc:docMk/>
            <pc:sldMk cId="2590339620" sldId="592"/>
            <ac:grpSpMk id="20" creationId="{3905F518-ACDF-5994-BA5B-B189788C4709}"/>
          </ac:grpSpMkLst>
        </pc:grpChg>
        <pc:grpChg chg="add mod">
          <ac:chgData name="Mike Jones" userId="d25a029f4d0fe412" providerId="LiveId" clId="{27F56E40-11B1-459A-A7DE-21C9D0A37709}" dt="2025-11-25T12:52:23.379" v="4482" actId="164"/>
          <ac:grpSpMkLst>
            <pc:docMk/>
            <pc:sldMk cId="2590339620" sldId="592"/>
            <ac:grpSpMk id="43" creationId="{0AA1F02C-3C9E-9256-67CE-5E1C5BD79D19}"/>
          </ac:grpSpMkLst>
        </pc:grpChg>
        <pc:grpChg chg="add mod">
          <ac:chgData name="Mike Jones" userId="d25a029f4d0fe412" providerId="LiveId" clId="{27F56E40-11B1-459A-A7DE-21C9D0A37709}" dt="2025-11-25T12:52:23.379" v="4482" actId="164"/>
          <ac:grpSpMkLst>
            <pc:docMk/>
            <pc:sldMk cId="2590339620" sldId="592"/>
            <ac:grpSpMk id="44" creationId="{78BEDE2E-1514-9AB1-8525-0BF20DD5CFAB}"/>
          </ac:grpSpMkLst>
        </pc:grpChg>
        <pc:picChg chg="mod ord topLvl">
          <ac:chgData name="Mike Jones" userId="d25a029f4d0fe412" providerId="LiveId" clId="{27F56E40-11B1-459A-A7DE-21C9D0A37709}" dt="2025-11-25T12:45:30.641" v="4331" actId="1036"/>
          <ac:picMkLst>
            <pc:docMk/>
            <pc:sldMk cId="2590339620" sldId="592"/>
            <ac:picMk id="5" creationId="{D09447BD-4193-67E0-B4E6-A6D7B8970AE8}"/>
          </ac:picMkLst>
        </pc:picChg>
        <pc:picChg chg="del">
          <ac:chgData name="Mike Jones" userId="d25a029f4d0fe412" providerId="LiveId" clId="{27F56E40-11B1-459A-A7DE-21C9D0A37709}" dt="2025-11-25T11:18:18.251" v="3009" actId="478"/>
          <ac:picMkLst>
            <pc:docMk/>
            <pc:sldMk cId="2590339620" sldId="592"/>
            <ac:picMk id="7" creationId="{1E17CF32-63F3-B2FF-4908-A6BBA1125FDD}"/>
          </ac:picMkLst>
        </pc:picChg>
        <pc:picChg chg="add mod">
          <ac:chgData name="Mike Jones" userId="d25a029f4d0fe412" providerId="LiveId" clId="{27F56E40-11B1-459A-A7DE-21C9D0A37709}" dt="2025-11-25T12:48:07.299" v="4436" actId="1076"/>
          <ac:picMkLst>
            <pc:docMk/>
            <pc:sldMk cId="2590339620" sldId="592"/>
            <ac:picMk id="8" creationId="{D55E9447-B565-DF33-5BC6-3C1C0F124D2B}"/>
          </ac:picMkLst>
        </pc:picChg>
        <pc:cxnChg chg="add mod">
          <ac:chgData name="Mike Jones" userId="d25a029f4d0fe412" providerId="LiveId" clId="{27F56E40-11B1-459A-A7DE-21C9D0A37709}" dt="2025-11-25T12:46:15.673" v="4352" actId="14100"/>
          <ac:cxnSpMkLst>
            <pc:docMk/>
            <pc:sldMk cId="2590339620" sldId="592"/>
            <ac:cxnSpMk id="17" creationId="{CBFA080F-6569-5AE6-82AD-704D3443AEC5}"/>
          </ac:cxnSpMkLst>
        </pc:cxnChg>
        <pc:cxnChg chg="add del mod">
          <ac:chgData name="Mike Jones" userId="d25a029f4d0fe412" providerId="LiveId" clId="{27F56E40-11B1-459A-A7DE-21C9D0A37709}" dt="2025-11-25T12:49:30.718" v="4455" actId="478"/>
          <ac:cxnSpMkLst>
            <pc:docMk/>
            <pc:sldMk cId="2590339620" sldId="592"/>
            <ac:cxnSpMk id="38" creationId="{0B5924EC-0837-364D-2D81-30166D4CAA32}"/>
          </ac:cxnSpMkLst>
        </pc:cxnChg>
        <pc:cxnChg chg="add del">
          <ac:chgData name="Mike Jones" userId="d25a029f4d0fe412" providerId="LiveId" clId="{27F56E40-11B1-459A-A7DE-21C9D0A37709}" dt="2025-11-25T12:49:40.187" v="4457" actId="478"/>
          <ac:cxnSpMkLst>
            <pc:docMk/>
            <pc:sldMk cId="2590339620" sldId="592"/>
            <ac:cxnSpMk id="41" creationId="{64057429-E71D-CA6A-C87A-9BCA3B6A0CFD}"/>
          </ac:cxnSpMkLst>
        </pc:cxnChg>
      </pc:sldChg>
      <pc:sldChg chg="addSp delSp modSp add mod delAnim modAnim">
        <pc:chgData name="Mike Jones" userId="d25a029f4d0fe412" providerId="LiveId" clId="{27F56E40-11B1-459A-A7DE-21C9D0A37709}" dt="2025-11-25T11:12:59.340" v="3007" actId="20577"/>
        <pc:sldMkLst>
          <pc:docMk/>
          <pc:sldMk cId="1823303668" sldId="593"/>
        </pc:sldMkLst>
        <pc:spChg chg="mod">
          <ac:chgData name="Mike Jones" userId="d25a029f4d0fe412" providerId="LiveId" clId="{27F56E40-11B1-459A-A7DE-21C9D0A37709}" dt="2025-11-25T10:42:14.818" v="2389" actId="20577"/>
          <ac:spMkLst>
            <pc:docMk/>
            <pc:sldMk cId="1823303668" sldId="593"/>
            <ac:spMk id="2" creationId="{DEB55066-7960-C056-9C0F-EDA2495B09B3}"/>
          </ac:spMkLst>
        </pc:spChg>
        <pc:spChg chg="mod">
          <ac:chgData name="Mike Jones" userId="d25a029f4d0fe412" providerId="LiveId" clId="{27F56E40-11B1-459A-A7DE-21C9D0A37709}" dt="2025-11-25T11:12:59.340" v="3007" actId="20577"/>
          <ac:spMkLst>
            <pc:docMk/>
            <pc:sldMk cId="1823303668" sldId="593"/>
            <ac:spMk id="8" creationId="{12711139-5FF7-C729-5CF9-985B99CF1B24}"/>
          </ac:spMkLst>
        </pc:spChg>
        <pc:picChg chg="add del mod">
          <ac:chgData name="Mike Jones" userId="d25a029f4d0fe412" providerId="LiveId" clId="{27F56E40-11B1-459A-A7DE-21C9D0A37709}" dt="2025-11-25T10:44:31.717" v="2471" actId="478"/>
          <ac:picMkLst>
            <pc:docMk/>
            <pc:sldMk cId="1823303668" sldId="593"/>
            <ac:picMk id="4" creationId="{5797D2E0-6D2E-A801-84DC-7357C283238F}"/>
          </ac:picMkLst>
        </pc:picChg>
        <pc:picChg chg="add mod">
          <ac:chgData name="Mike Jones" userId="d25a029f4d0fe412" providerId="LiveId" clId="{27F56E40-11B1-459A-A7DE-21C9D0A37709}" dt="2025-11-25T11:12:28.038" v="3003" actId="1036"/>
          <ac:picMkLst>
            <pc:docMk/>
            <pc:sldMk cId="1823303668" sldId="593"/>
            <ac:picMk id="6" creationId="{ACBA7BE7-C60B-437B-580A-82F01D934861}"/>
          </ac:picMkLst>
        </pc:picChg>
      </pc:sldChg>
      <pc:sldChg chg="addSp delSp modSp add mod modAnim">
        <pc:chgData name="Mike Jones" userId="d25a029f4d0fe412" providerId="LiveId" clId="{27F56E40-11B1-459A-A7DE-21C9D0A37709}" dt="2025-11-25T15:37:08.047" v="5410"/>
        <pc:sldMkLst>
          <pc:docMk/>
          <pc:sldMk cId="354435781" sldId="594"/>
        </pc:sldMkLst>
        <pc:spChg chg="mod">
          <ac:chgData name="Mike Jones" userId="d25a029f4d0fe412" providerId="LiveId" clId="{27F56E40-11B1-459A-A7DE-21C9D0A37709}" dt="2025-11-25T11:24:36.135" v="3132" actId="14100"/>
          <ac:spMkLst>
            <pc:docMk/>
            <pc:sldMk cId="354435781" sldId="594"/>
            <ac:spMk id="2" creationId="{A2018418-7B74-36C0-3FFF-EBABCCB40895}"/>
          </ac:spMkLst>
        </pc:spChg>
        <pc:spChg chg="mod">
          <ac:chgData name="Mike Jones" userId="d25a029f4d0fe412" providerId="LiveId" clId="{27F56E40-11B1-459A-A7DE-21C9D0A37709}" dt="2025-11-25T15:36:29.641" v="5385" actId="20577"/>
          <ac:spMkLst>
            <pc:docMk/>
            <pc:sldMk cId="354435781" sldId="594"/>
            <ac:spMk id="3" creationId="{7751A3BE-2326-F038-6485-F25924CC54FB}"/>
          </ac:spMkLst>
        </pc:spChg>
        <pc:spChg chg="add mod">
          <ac:chgData name="Mike Jones" userId="d25a029f4d0fe412" providerId="LiveId" clId="{27F56E40-11B1-459A-A7DE-21C9D0A37709}" dt="2025-11-25T15:36:42.870" v="5406" actId="1035"/>
          <ac:spMkLst>
            <pc:docMk/>
            <pc:sldMk cId="354435781" sldId="594"/>
            <ac:spMk id="13" creationId="{05439D81-0405-EDF0-B7B0-4ACB6D9158D5}"/>
          </ac:spMkLst>
        </pc:spChg>
        <pc:grpChg chg="del">
          <ac:chgData name="Mike Jones" userId="d25a029f4d0fe412" providerId="LiveId" clId="{27F56E40-11B1-459A-A7DE-21C9D0A37709}" dt="2025-11-25T11:23:43.059" v="3125" actId="478"/>
          <ac:grpSpMkLst>
            <pc:docMk/>
            <pc:sldMk cId="354435781" sldId="594"/>
            <ac:grpSpMk id="19" creationId="{ADD249F7-9CEA-B38D-5796-AE3E90D1ADBB}"/>
          </ac:grpSpMkLst>
        </pc:grpChg>
        <pc:picChg chg="add del mod">
          <ac:chgData name="Mike Jones" userId="d25a029f4d0fe412" providerId="LiveId" clId="{27F56E40-11B1-459A-A7DE-21C9D0A37709}" dt="2025-11-25T11:25:53.763" v="3155" actId="478"/>
          <ac:picMkLst>
            <pc:docMk/>
            <pc:sldMk cId="354435781" sldId="594"/>
            <ac:picMk id="6" creationId="{7997E66E-F424-D958-5EE7-F3D54644B085}"/>
          </ac:picMkLst>
        </pc:picChg>
        <pc:picChg chg="add mod">
          <ac:chgData name="Mike Jones" userId="d25a029f4d0fe412" providerId="LiveId" clId="{27F56E40-11B1-459A-A7DE-21C9D0A37709}" dt="2025-11-25T11:26:38.816" v="3226" actId="14100"/>
          <ac:picMkLst>
            <pc:docMk/>
            <pc:sldMk cId="354435781" sldId="594"/>
            <ac:picMk id="8" creationId="{7935E947-F0AE-BDA3-399B-D1D292C3CBE8}"/>
          </ac:picMkLst>
        </pc:picChg>
        <pc:picChg chg="add mod modCrop">
          <ac:chgData name="Mike Jones" userId="d25a029f4d0fe412" providerId="LiveId" clId="{27F56E40-11B1-459A-A7DE-21C9D0A37709}" dt="2025-11-25T15:36:35.653" v="5386" actId="14100"/>
          <ac:picMkLst>
            <pc:docMk/>
            <pc:sldMk cId="354435781" sldId="594"/>
            <ac:picMk id="12" creationId="{CD25AC77-890C-01CC-D3C0-D3C312A4CC2F}"/>
          </ac:picMkLst>
        </pc:picChg>
      </pc:sldChg>
      <pc:sldChg chg="addSp delSp modSp add mod addAnim delAnim modAnim">
        <pc:chgData name="Mike Jones" userId="d25a029f4d0fe412" providerId="LiveId" clId="{27F56E40-11B1-459A-A7DE-21C9D0A37709}" dt="2025-11-25T13:16:09.564" v="5196" actId="20577"/>
        <pc:sldMkLst>
          <pc:docMk/>
          <pc:sldMk cId="2371018816" sldId="595"/>
        </pc:sldMkLst>
        <pc:spChg chg="mod">
          <ac:chgData name="Mike Jones" userId="d25a029f4d0fe412" providerId="LiveId" clId="{27F56E40-11B1-459A-A7DE-21C9D0A37709}" dt="2025-11-25T11:35:19.997" v="3459" actId="20577"/>
          <ac:spMkLst>
            <pc:docMk/>
            <pc:sldMk cId="2371018816" sldId="595"/>
            <ac:spMk id="2" creationId="{A7DBF085-7136-A615-8CDA-0DCB17A07FD3}"/>
          </ac:spMkLst>
        </pc:spChg>
        <pc:spChg chg="mod">
          <ac:chgData name="Mike Jones" userId="d25a029f4d0fe412" providerId="LiveId" clId="{27F56E40-11B1-459A-A7DE-21C9D0A37709}" dt="2025-11-25T13:16:09.564" v="5196" actId="20577"/>
          <ac:spMkLst>
            <pc:docMk/>
            <pc:sldMk cId="2371018816" sldId="595"/>
            <ac:spMk id="3" creationId="{1ECBE946-7C60-4301-0B57-1AE820B0880E}"/>
          </ac:spMkLst>
        </pc:spChg>
        <pc:spChg chg="add mod">
          <ac:chgData name="Mike Jones" userId="d25a029f4d0fe412" providerId="LiveId" clId="{27F56E40-11B1-459A-A7DE-21C9D0A37709}" dt="2025-11-25T13:15:23.258" v="5166" actId="164"/>
          <ac:spMkLst>
            <pc:docMk/>
            <pc:sldMk cId="2371018816" sldId="595"/>
            <ac:spMk id="6" creationId="{5341F606-A0EF-2539-112C-B007130D75C8}"/>
          </ac:spMkLst>
        </pc:spChg>
        <pc:spChg chg="add mod">
          <ac:chgData name="Mike Jones" userId="d25a029f4d0fe412" providerId="LiveId" clId="{27F56E40-11B1-459A-A7DE-21C9D0A37709}" dt="2025-11-25T13:15:23.258" v="5166" actId="164"/>
          <ac:spMkLst>
            <pc:docMk/>
            <pc:sldMk cId="2371018816" sldId="595"/>
            <ac:spMk id="7" creationId="{890F4FDD-BEC4-6BA4-323D-D3EF5AF9ECFC}"/>
          </ac:spMkLst>
        </pc:spChg>
        <pc:spChg chg="add mod">
          <ac:chgData name="Mike Jones" userId="d25a029f4d0fe412" providerId="LiveId" clId="{27F56E40-11B1-459A-A7DE-21C9D0A37709}" dt="2025-11-25T13:15:23.258" v="5166" actId="164"/>
          <ac:spMkLst>
            <pc:docMk/>
            <pc:sldMk cId="2371018816" sldId="595"/>
            <ac:spMk id="8" creationId="{C15F469D-D65B-E70C-C562-CD9B983CD9CE}"/>
          </ac:spMkLst>
        </pc:spChg>
        <pc:spChg chg="add mod">
          <ac:chgData name="Mike Jones" userId="d25a029f4d0fe412" providerId="LiveId" clId="{27F56E40-11B1-459A-A7DE-21C9D0A37709}" dt="2025-11-25T13:15:23.258" v="5166" actId="164"/>
          <ac:spMkLst>
            <pc:docMk/>
            <pc:sldMk cId="2371018816" sldId="595"/>
            <ac:spMk id="11" creationId="{5CA0DE29-91D3-3D66-8E70-45D14B6CBE75}"/>
          </ac:spMkLst>
        </pc:spChg>
        <pc:spChg chg="add mod">
          <ac:chgData name="Mike Jones" userId="d25a029f4d0fe412" providerId="LiveId" clId="{27F56E40-11B1-459A-A7DE-21C9D0A37709}" dt="2025-11-25T13:14:11.276" v="5158" actId="164"/>
          <ac:spMkLst>
            <pc:docMk/>
            <pc:sldMk cId="2371018816" sldId="595"/>
            <ac:spMk id="12" creationId="{9CAA53D5-876E-EFA4-477B-A73FC5157777}"/>
          </ac:spMkLst>
        </pc:spChg>
        <pc:spChg chg="add mod">
          <ac:chgData name="Mike Jones" userId="d25a029f4d0fe412" providerId="LiveId" clId="{27F56E40-11B1-459A-A7DE-21C9D0A37709}" dt="2025-11-25T13:14:11.276" v="5158" actId="164"/>
          <ac:spMkLst>
            <pc:docMk/>
            <pc:sldMk cId="2371018816" sldId="595"/>
            <ac:spMk id="13" creationId="{746C95BC-02F0-5D9D-1302-686EAD236B9E}"/>
          </ac:spMkLst>
        </pc:spChg>
        <pc:spChg chg="del">
          <ac:chgData name="Mike Jones" userId="d25a029f4d0fe412" providerId="LiveId" clId="{27F56E40-11B1-459A-A7DE-21C9D0A37709}" dt="2025-11-25T11:35:27.266" v="3460" actId="478"/>
          <ac:spMkLst>
            <pc:docMk/>
            <pc:sldMk cId="2371018816" sldId="595"/>
            <ac:spMk id="14" creationId="{FD66A40B-F32C-7C6F-8CE6-5E70E4E15C4D}"/>
          </ac:spMkLst>
        </pc:spChg>
        <pc:spChg chg="del">
          <ac:chgData name="Mike Jones" userId="d25a029f4d0fe412" providerId="LiveId" clId="{27F56E40-11B1-459A-A7DE-21C9D0A37709}" dt="2025-11-25T11:35:27.266" v="3460" actId="478"/>
          <ac:spMkLst>
            <pc:docMk/>
            <pc:sldMk cId="2371018816" sldId="595"/>
            <ac:spMk id="15" creationId="{4506C0D3-A7EE-B1C5-91B9-0E46C457C792}"/>
          </ac:spMkLst>
        </pc:spChg>
        <pc:spChg chg="add mod">
          <ac:chgData name="Mike Jones" userId="d25a029f4d0fe412" providerId="LiveId" clId="{27F56E40-11B1-459A-A7DE-21C9D0A37709}" dt="2025-11-25T13:14:11.276" v="5158" actId="164"/>
          <ac:spMkLst>
            <pc:docMk/>
            <pc:sldMk cId="2371018816" sldId="595"/>
            <ac:spMk id="16" creationId="{9E156C9D-7D30-E537-4E5F-59759761E060}"/>
          </ac:spMkLst>
        </pc:spChg>
        <pc:grpChg chg="add mod">
          <ac:chgData name="Mike Jones" userId="d25a029f4d0fe412" providerId="LiveId" clId="{27F56E40-11B1-459A-A7DE-21C9D0A37709}" dt="2025-11-25T13:14:11.276" v="5158" actId="164"/>
          <ac:grpSpMkLst>
            <pc:docMk/>
            <pc:sldMk cId="2371018816" sldId="595"/>
            <ac:grpSpMk id="17" creationId="{791F141D-FB67-D367-E3D3-D41087B82B46}"/>
          </ac:grpSpMkLst>
        </pc:grpChg>
        <pc:grpChg chg="add mod">
          <ac:chgData name="Mike Jones" userId="d25a029f4d0fe412" providerId="LiveId" clId="{27F56E40-11B1-459A-A7DE-21C9D0A37709}" dt="2025-11-25T13:15:23.258" v="5166" actId="164"/>
          <ac:grpSpMkLst>
            <pc:docMk/>
            <pc:sldMk cId="2371018816" sldId="595"/>
            <ac:grpSpMk id="18" creationId="{79CE790D-959F-61C0-2C66-437398AEBCA3}"/>
          </ac:grpSpMkLst>
        </pc:grpChg>
        <pc:picChg chg="add mod">
          <ac:chgData name="Mike Jones" userId="d25a029f4d0fe412" providerId="LiveId" clId="{27F56E40-11B1-459A-A7DE-21C9D0A37709}" dt="2025-11-25T13:15:12.921" v="5165" actId="1076"/>
          <ac:picMkLst>
            <pc:docMk/>
            <pc:sldMk cId="2371018816" sldId="595"/>
            <ac:picMk id="4" creationId="{61772AA0-E837-C927-9D83-E2BA133ADB28}"/>
          </ac:picMkLst>
        </pc:picChg>
        <pc:picChg chg="del">
          <ac:chgData name="Mike Jones" userId="d25a029f4d0fe412" providerId="LiveId" clId="{27F56E40-11B1-459A-A7DE-21C9D0A37709}" dt="2025-11-25T11:35:27.266" v="3460" actId="478"/>
          <ac:picMkLst>
            <pc:docMk/>
            <pc:sldMk cId="2371018816" sldId="595"/>
            <ac:picMk id="5" creationId="{206A0635-D52D-3438-DD58-A6269ED5B47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d.docs.live.net/D25A029F4D0FE412/Gumstool%20Brook/Water%20Situation%20Update/Barton%20Lane%20allotments%20well%20water%2031-10-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25A029F4D0FE412/Gumstool%20Brook/Water%20Situation%20Update/Barton%20Lane%20allotments%20well%20water%2031-10-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D25A029F4D0FE412/Gumstool%20Brook/Water%20Situation%20Update/Barton%20Lane%20allotments%20well%20water%2031-10-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762020512607423E-2"/>
          <c:y val="3.7837751197130898E-2"/>
          <c:w val="0.81589704337629976"/>
          <c:h val="0.76909722222222299"/>
        </c:manualLayout>
      </c:layout>
      <c:areaChart>
        <c:grouping val="standard"/>
        <c:varyColors val="0"/>
        <c:ser>
          <c:idx val="1"/>
          <c:order val="0"/>
          <c:tx>
            <c:strRef>
              <c:f>'Long term averages'!$C$3</c:f>
              <c:strCache>
                <c:ptCount val="1"/>
                <c:pt idx="0">
                  <c:v>Notably High</c:v>
                </c:pt>
              </c:strCache>
            </c:strRef>
          </c:tx>
          <c:spPr>
            <a:solidFill>
              <a:srgbClr val="558ED5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averages'!$C$4:$C$500</c:f>
              <c:numCache>
                <c:formatCode>General</c:formatCode>
                <c:ptCount val="497"/>
                <c:pt idx="0">
                  <c:v>103.124</c:v>
                </c:pt>
                <c:pt idx="1">
                  <c:v>103.14400000000001</c:v>
                </c:pt>
                <c:pt idx="2">
                  <c:v>103.14400000000001</c:v>
                </c:pt>
                <c:pt idx="3">
                  <c:v>102.90600000000001</c:v>
                </c:pt>
                <c:pt idx="4">
                  <c:v>102.90600000000001</c:v>
                </c:pt>
                <c:pt idx="5">
                  <c:v>102.747</c:v>
                </c:pt>
                <c:pt idx="6">
                  <c:v>102.747</c:v>
                </c:pt>
                <c:pt idx="7">
                  <c:v>102.45</c:v>
                </c:pt>
                <c:pt idx="8">
                  <c:v>102.45</c:v>
                </c:pt>
                <c:pt idx="9">
                  <c:v>102.28700000000001</c:v>
                </c:pt>
                <c:pt idx="10">
                  <c:v>102.28700000000001</c:v>
                </c:pt>
                <c:pt idx="11">
                  <c:v>102.042</c:v>
                </c:pt>
                <c:pt idx="12">
                  <c:v>102.042</c:v>
                </c:pt>
                <c:pt idx="13">
                  <c:v>101.64100000000001</c:v>
                </c:pt>
                <c:pt idx="14">
                  <c:v>101.64100000000001</c:v>
                </c:pt>
                <c:pt idx="15">
                  <c:v>101.68600000000001</c:v>
                </c:pt>
                <c:pt idx="16">
                  <c:v>101.68600000000001</c:v>
                </c:pt>
                <c:pt idx="17">
                  <c:v>102.23399999999999</c:v>
                </c:pt>
                <c:pt idx="18">
                  <c:v>102.23399999999999</c:v>
                </c:pt>
                <c:pt idx="19">
                  <c:v>102.706</c:v>
                </c:pt>
                <c:pt idx="20">
                  <c:v>102.706</c:v>
                </c:pt>
                <c:pt idx="21">
                  <c:v>102.988</c:v>
                </c:pt>
                <c:pt idx="22">
                  <c:v>102.988</c:v>
                </c:pt>
                <c:pt idx="23">
                  <c:v>103.124</c:v>
                </c:pt>
                <c:pt idx="24">
                  <c:v>103.124</c:v>
                </c:pt>
                <c:pt idx="25">
                  <c:v>103.14400000000001</c:v>
                </c:pt>
                <c:pt idx="26">
                  <c:v>103.14400000000001</c:v>
                </c:pt>
                <c:pt idx="27">
                  <c:v>102.90600000000001</c:v>
                </c:pt>
                <c:pt idx="28">
                  <c:v>102.90600000000001</c:v>
                </c:pt>
                <c:pt idx="29">
                  <c:v>102.747</c:v>
                </c:pt>
                <c:pt idx="30">
                  <c:v>102.747</c:v>
                </c:pt>
                <c:pt idx="31">
                  <c:v>102.45</c:v>
                </c:pt>
                <c:pt idx="32">
                  <c:v>102.45</c:v>
                </c:pt>
                <c:pt idx="33">
                  <c:v>102.28700000000001</c:v>
                </c:pt>
                <c:pt idx="34">
                  <c:v>102.28700000000001</c:v>
                </c:pt>
                <c:pt idx="35">
                  <c:v>102.042</c:v>
                </c:pt>
                <c:pt idx="36">
                  <c:v>102.042</c:v>
                </c:pt>
                <c:pt idx="37">
                  <c:v>101.64100000000001</c:v>
                </c:pt>
                <c:pt idx="38">
                  <c:v>101.64100000000001</c:v>
                </c:pt>
                <c:pt idx="39">
                  <c:v>101.68600000000001</c:v>
                </c:pt>
                <c:pt idx="40">
                  <c:v>101.68600000000001</c:v>
                </c:pt>
                <c:pt idx="41">
                  <c:v>102.23399999999999</c:v>
                </c:pt>
                <c:pt idx="42">
                  <c:v>102.23399999999999</c:v>
                </c:pt>
                <c:pt idx="43">
                  <c:v>102.706</c:v>
                </c:pt>
                <c:pt idx="44">
                  <c:v>102.706</c:v>
                </c:pt>
                <c:pt idx="45">
                  <c:v>102.988</c:v>
                </c:pt>
                <c:pt idx="46">
                  <c:v>102.988</c:v>
                </c:pt>
                <c:pt idx="47">
                  <c:v>103.124</c:v>
                </c:pt>
                <c:pt idx="48">
                  <c:v>103.124</c:v>
                </c:pt>
                <c:pt idx="49">
                  <c:v>103.14400000000001</c:v>
                </c:pt>
                <c:pt idx="50">
                  <c:v>103.14400000000001</c:v>
                </c:pt>
                <c:pt idx="51">
                  <c:v>102.90600000000001</c:v>
                </c:pt>
                <c:pt idx="52">
                  <c:v>102.90600000000001</c:v>
                </c:pt>
                <c:pt idx="53">
                  <c:v>102.747</c:v>
                </c:pt>
                <c:pt idx="54">
                  <c:v>102.747</c:v>
                </c:pt>
                <c:pt idx="55">
                  <c:v>102.45</c:v>
                </c:pt>
                <c:pt idx="56">
                  <c:v>102.45</c:v>
                </c:pt>
                <c:pt idx="57">
                  <c:v>102.28700000000001</c:v>
                </c:pt>
                <c:pt idx="58">
                  <c:v>102.28700000000001</c:v>
                </c:pt>
                <c:pt idx="59">
                  <c:v>102.042</c:v>
                </c:pt>
                <c:pt idx="60">
                  <c:v>102.042</c:v>
                </c:pt>
                <c:pt idx="61">
                  <c:v>101.64100000000001</c:v>
                </c:pt>
                <c:pt idx="62">
                  <c:v>101.64100000000001</c:v>
                </c:pt>
                <c:pt idx="63">
                  <c:v>101.68600000000001</c:v>
                </c:pt>
                <c:pt idx="64">
                  <c:v>101.68600000000001</c:v>
                </c:pt>
                <c:pt idx="65">
                  <c:v>102.23399999999999</c:v>
                </c:pt>
                <c:pt idx="66">
                  <c:v>102.23399999999999</c:v>
                </c:pt>
                <c:pt idx="67">
                  <c:v>102.706</c:v>
                </c:pt>
                <c:pt idx="68">
                  <c:v>102.706</c:v>
                </c:pt>
                <c:pt idx="69">
                  <c:v>102.988</c:v>
                </c:pt>
                <c:pt idx="70">
                  <c:v>102.988</c:v>
                </c:pt>
                <c:pt idx="71">
                  <c:v>103.124</c:v>
                </c:pt>
                <c:pt idx="72">
                  <c:v>102.988</c:v>
                </c:pt>
                <c:pt idx="73">
                  <c:v>103.124</c:v>
                </c:pt>
                <c:pt idx="74">
                  <c:v>103.124</c:v>
                </c:pt>
                <c:pt idx="75">
                  <c:v>103.14400000000001</c:v>
                </c:pt>
                <c:pt idx="76">
                  <c:v>103.14400000000001</c:v>
                </c:pt>
                <c:pt idx="77">
                  <c:v>102.90600000000001</c:v>
                </c:pt>
                <c:pt idx="78">
                  <c:v>102.90600000000001</c:v>
                </c:pt>
                <c:pt idx="79">
                  <c:v>102.747</c:v>
                </c:pt>
                <c:pt idx="80">
                  <c:v>102.747</c:v>
                </c:pt>
                <c:pt idx="81">
                  <c:v>102.45</c:v>
                </c:pt>
                <c:pt idx="82">
                  <c:v>102.45</c:v>
                </c:pt>
                <c:pt idx="83">
                  <c:v>102.28700000000001</c:v>
                </c:pt>
                <c:pt idx="84">
                  <c:v>102.28700000000001</c:v>
                </c:pt>
                <c:pt idx="85">
                  <c:v>102.042</c:v>
                </c:pt>
                <c:pt idx="86">
                  <c:v>102.042</c:v>
                </c:pt>
                <c:pt idx="87">
                  <c:v>101.64100000000001</c:v>
                </c:pt>
                <c:pt idx="88">
                  <c:v>101.64100000000001</c:v>
                </c:pt>
                <c:pt idx="89">
                  <c:v>101.68600000000001</c:v>
                </c:pt>
                <c:pt idx="90">
                  <c:v>101.68600000000001</c:v>
                </c:pt>
                <c:pt idx="91">
                  <c:v>102.23399999999999</c:v>
                </c:pt>
                <c:pt idx="92">
                  <c:v>102.23399999999999</c:v>
                </c:pt>
                <c:pt idx="93">
                  <c:v>102.706</c:v>
                </c:pt>
                <c:pt idx="94">
                  <c:v>102.706</c:v>
                </c:pt>
                <c:pt idx="95">
                  <c:v>102.988</c:v>
                </c:pt>
                <c:pt idx="96">
                  <c:v>102.988</c:v>
                </c:pt>
                <c:pt idx="97">
                  <c:v>103.124</c:v>
                </c:pt>
                <c:pt idx="98">
                  <c:v>103.124</c:v>
                </c:pt>
                <c:pt idx="99">
                  <c:v>103.14400000000001</c:v>
                </c:pt>
                <c:pt idx="100">
                  <c:v>103.14400000000001</c:v>
                </c:pt>
                <c:pt idx="101">
                  <c:v>102.90600000000001</c:v>
                </c:pt>
                <c:pt idx="102">
                  <c:v>102.90600000000001</c:v>
                </c:pt>
                <c:pt idx="103">
                  <c:v>102.747</c:v>
                </c:pt>
                <c:pt idx="104">
                  <c:v>102.747</c:v>
                </c:pt>
                <c:pt idx="105">
                  <c:v>102.45</c:v>
                </c:pt>
                <c:pt idx="106">
                  <c:v>102.45</c:v>
                </c:pt>
                <c:pt idx="107">
                  <c:v>102.28700000000001</c:v>
                </c:pt>
                <c:pt idx="108">
                  <c:v>102.28700000000001</c:v>
                </c:pt>
                <c:pt idx="109">
                  <c:v>102.042</c:v>
                </c:pt>
                <c:pt idx="110">
                  <c:v>102.042</c:v>
                </c:pt>
                <c:pt idx="111">
                  <c:v>101.64100000000001</c:v>
                </c:pt>
                <c:pt idx="112">
                  <c:v>101.64100000000001</c:v>
                </c:pt>
                <c:pt idx="113">
                  <c:v>101.68600000000001</c:v>
                </c:pt>
                <c:pt idx="114">
                  <c:v>101.68600000000001</c:v>
                </c:pt>
                <c:pt idx="115">
                  <c:v>102.23399999999999</c:v>
                </c:pt>
                <c:pt idx="116">
                  <c:v>102.23399999999999</c:v>
                </c:pt>
                <c:pt idx="117">
                  <c:v>102.706</c:v>
                </c:pt>
                <c:pt idx="118">
                  <c:v>102.706</c:v>
                </c:pt>
                <c:pt idx="119">
                  <c:v>102.988</c:v>
                </c:pt>
                <c:pt idx="120">
                  <c:v>102.988</c:v>
                </c:pt>
                <c:pt idx="121">
                  <c:v>103.124</c:v>
                </c:pt>
                <c:pt idx="122">
                  <c:v>103.124</c:v>
                </c:pt>
                <c:pt idx="123">
                  <c:v>103.14400000000001</c:v>
                </c:pt>
                <c:pt idx="124">
                  <c:v>103.14400000000001</c:v>
                </c:pt>
                <c:pt idx="125">
                  <c:v>102.90600000000001</c:v>
                </c:pt>
                <c:pt idx="126">
                  <c:v>102.90600000000001</c:v>
                </c:pt>
                <c:pt idx="127">
                  <c:v>102.747</c:v>
                </c:pt>
                <c:pt idx="128">
                  <c:v>102.747</c:v>
                </c:pt>
                <c:pt idx="129">
                  <c:v>102.45</c:v>
                </c:pt>
                <c:pt idx="130">
                  <c:v>102.45</c:v>
                </c:pt>
                <c:pt idx="131">
                  <c:v>102.28700000000001</c:v>
                </c:pt>
                <c:pt idx="132">
                  <c:v>102.28700000000001</c:v>
                </c:pt>
                <c:pt idx="133">
                  <c:v>102.042</c:v>
                </c:pt>
                <c:pt idx="134">
                  <c:v>102.042</c:v>
                </c:pt>
                <c:pt idx="135">
                  <c:v>101.64100000000001</c:v>
                </c:pt>
                <c:pt idx="136">
                  <c:v>101.64100000000001</c:v>
                </c:pt>
                <c:pt idx="137">
                  <c:v>101.68600000000001</c:v>
                </c:pt>
                <c:pt idx="138">
                  <c:v>101.68600000000001</c:v>
                </c:pt>
                <c:pt idx="139">
                  <c:v>102.23399999999999</c:v>
                </c:pt>
                <c:pt idx="140">
                  <c:v>102.23399999999999</c:v>
                </c:pt>
                <c:pt idx="141">
                  <c:v>102.706</c:v>
                </c:pt>
                <c:pt idx="142">
                  <c:v>102.706</c:v>
                </c:pt>
                <c:pt idx="143">
                  <c:v>102.988</c:v>
                </c:pt>
                <c:pt idx="144">
                  <c:v>102.988</c:v>
                </c:pt>
                <c:pt idx="145">
                  <c:v>103.124</c:v>
                </c:pt>
                <c:pt idx="146">
                  <c:v>103.124</c:v>
                </c:pt>
                <c:pt idx="147">
                  <c:v>103.14400000000001</c:v>
                </c:pt>
                <c:pt idx="148">
                  <c:v>103.14400000000001</c:v>
                </c:pt>
                <c:pt idx="149">
                  <c:v>102.90600000000001</c:v>
                </c:pt>
                <c:pt idx="150">
                  <c:v>102.90600000000001</c:v>
                </c:pt>
                <c:pt idx="151">
                  <c:v>102.747</c:v>
                </c:pt>
                <c:pt idx="152">
                  <c:v>102.747</c:v>
                </c:pt>
                <c:pt idx="153">
                  <c:v>102.45</c:v>
                </c:pt>
                <c:pt idx="154">
                  <c:v>102.45</c:v>
                </c:pt>
                <c:pt idx="155">
                  <c:v>102.28700000000001</c:v>
                </c:pt>
                <c:pt idx="156">
                  <c:v>102.28700000000001</c:v>
                </c:pt>
                <c:pt idx="157">
                  <c:v>102.042</c:v>
                </c:pt>
                <c:pt idx="158">
                  <c:v>102.042</c:v>
                </c:pt>
                <c:pt idx="159">
                  <c:v>101.64100000000001</c:v>
                </c:pt>
                <c:pt idx="160">
                  <c:v>101.64100000000001</c:v>
                </c:pt>
                <c:pt idx="161">
                  <c:v>101.68600000000001</c:v>
                </c:pt>
                <c:pt idx="162">
                  <c:v>101.68600000000001</c:v>
                </c:pt>
                <c:pt idx="163">
                  <c:v>102.23399999999999</c:v>
                </c:pt>
                <c:pt idx="164">
                  <c:v>102.23399999999999</c:v>
                </c:pt>
                <c:pt idx="165">
                  <c:v>102.706</c:v>
                </c:pt>
                <c:pt idx="166">
                  <c:v>102.706</c:v>
                </c:pt>
                <c:pt idx="167">
                  <c:v>102.988</c:v>
                </c:pt>
                <c:pt idx="168">
                  <c:v>102.988</c:v>
                </c:pt>
                <c:pt idx="169">
                  <c:v>103.124</c:v>
                </c:pt>
                <c:pt idx="170">
                  <c:v>103.124</c:v>
                </c:pt>
                <c:pt idx="171">
                  <c:v>103.14400000000001</c:v>
                </c:pt>
                <c:pt idx="172">
                  <c:v>103.14400000000001</c:v>
                </c:pt>
                <c:pt idx="173">
                  <c:v>102.90600000000001</c:v>
                </c:pt>
                <c:pt idx="174">
                  <c:v>102.90600000000001</c:v>
                </c:pt>
                <c:pt idx="175">
                  <c:v>102.747</c:v>
                </c:pt>
                <c:pt idx="176">
                  <c:v>102.747</c:v>
                </c:pt>
                <c:pt idx="177">
                  <c:v>102.45</c:v>
                </c:pt>
                <c:pt idx="178">
                  <c:v>102.45</c:v>
                </c:pt>
                <c:pt idx="179">
                  <c:v>102.28700000000001</c:v>
                </c:pt>
                <c:pt idx="180">
                  <c:v>102.28700000000001</c:v>
                </c:pt>
                <c:pt idx="181">
                  <c:v>102.042</c:v>
                </c:pt>
                <c:pt idx="182">
                  <c:v>102.042</c:v>
                </c:pt>
                <c:pt idx="183">
                  <c:v>101.64100000000001</c:v>
                </c:pt>
                <c:pt idx="184">
                  <c:v>101.64100000000001</c:v>
                </c:pt>
                <c:pt idx="185">
                  <c:v>101.68600000000001</c:v>
                </c:pt>
                <c:pt idx="186">
                  <c:v>101.68600000000001</c:v>
                </c:pt>
                <c:pt idx="187">
                  <c:v>102.23399999999999</c:v>
                </c:pt>
                <c:pt idx="188">
                  <c:v>102.23399999999999</c:v>
                </c:pt>
                <c:pt idx="189">
                  <c:v>102.706</c:v>
                </c:pt>
                <c:pt idx="190">
                  <c:v>102.706</c:v>
                </c:pt>
                <c:pt idx="191">
                  <c:v>102.988</c:v>
                </c:pt>
                <c:pt idx="192">
                  <c:v>102.988</c:v>
                </c:pt>
                <c:pt idx="193">
                  <c:v>103.124</c:v>
                </c:pt>
                <c:pt idx="194">
                  <c:v>103.124</c:v>
                </c:pt>
                <c:pt idx="195">
                  <c:v>103.14400000000001</c:v>
                </c:pt>
                <c:pt idx="196">
                  <c:v>103.14400000000001</c:v>
                </c:pt>
                <c:pt idx="197">
                  <c:v>102.90600000000001</c:v>
                </c:pt>
                <c:pt idx="198">
                  <c:v>102.90600000000001</c:v>
                </c:pt>
                <c:pt idx="199">
                  <c:v>102.747</c:v>
                </c:pt>
                <c:pt idx="200">
                  <c:v>102.747</c:v>
                </c:pt>
                <c:pt idx="201">
                  <c:v>102.45</c:v>
                </c:pt>
                <c:pt idx="202">
                  <c:v>102.45</c:v>
                </c:pt>
                <c:pt idx="203">
                  <c:v>102.28700000000001</c:v>
                </c:pt>
                <c:pt idx="204">
                  <c:v>102.28700000000001</c:v>
                </c:pt>
                <c:pt idx="205">
                  <c:v>102.042</c:v>
                </c:pt>
                <c:pt idx="206">
                  <c:v>102.042</c:v>
                </c:pt>
                <c:pt idx="207">
                  <c:v>101.64100000000001</c:v>
                </c:pt>
                <c:pt idx="208">
                  <c:v>101.64100000000001</c:v>
                </c:pt>
                <c:pt idx="209">
                  <c:v>101.68600000000001</c:v>
                </c:pt>
                <c:pt idx="210">
                  <c:v>101.68600000000001</c:v>
                </c:pt>
                <c:pt idx="211">
                  <c:v>102.23399999999999</c:v>
                </c:pt>
                <c:pt idx="212">
                  <c:v>102.23399999999999</c:v>
                </c:pt>
                <c:pt idx="213">
                  <c:v>102.706</c:v>
                </c:pt>
                <c:pt idx="214">
                  <c:v>102.706</c:v>
                </c:pt>
                <c:pt idx="215">
                  <c:v>102.988</c:v>
                </c:pt>
                <c:pt idx="216">
                  <c:v>102.988</c:v>
                </c:pt>
                <c:pt idx="217">
                  <c:v>103.124</c:v>
                </c:pt>
                <c:pt idx="218">
                  <c:v>103.124</c:v>
                </c:pt>
                <c:pt idx="219">
                  <c:v>103.14400000000001</c:v>
                </c:pt>
                <c:pt idx="220">
                  <c:v>103.14400000000001</c:v>
                </c:pt>
                <c:pt idx="221">
                  <c:v>102.90600000000001</c:v>
                </c:pt>
                <c:pt idx="222">
                  <c:v>102.90600000000001</c:v>
                </c:pt>
                <c:pt idx="223">
                  <c:v>102.747</c:v>
                </c:pt>
                <c:pt idx="224">
                  <c:v>102.747</c:v>
                </c:pt>
                <c:pt idx="225">
                  <c:v>102.45</c:v>
                </c:pt>
                <c:pt idx="226">
                  <c:v>102.45</c:v>
                </c:pt>
                <c:pt idx="227">
                  <c:v>102.28700000000001</c:v>
                </c:pt>
                <c:pt idx="228">
                  <c:v>102.28700000000001</c:v>
                </c:pt>
                <c:pt idx="229">
                  <c:v>102.042</c:v>
                </c:pt>
                <c:pt idx="230">
                  <c:v>102.042</c:v>
                </c:pt>
                <c:pt idx="231">
                  <c:v>101.64100000000001</c:v>
                </c:pt>
                <c:pt idx="232">
                  <c:v>101.64100000000001</c:v>
                </c:pt>
                <c:pt idx="233">
                  <c:v>101.68600000000001</c:v>
                </c:pt>
                <c:pt idx="234">
                  <c:v>101.68600000000001</c:v>
                </c:pt>
                <c:pt idx="235">
                  <c:v>102.23399999999999</c:v>
                </c:pt>
                <c:pt idx="236">
                  <c:v>102.23399999999999</c:v>
                </c:pt>
                <c:pt idx="237">
                  <c:v>102.706</c:v>
                </c:pt>
                <c:pt idx="238">
                  <c:v>102.706</c:v>
                </c:pt>
                <c:pt idx="239">
                  <c:v>102.988</c:v>
                </c:pt>
                <c:pt idx="240">
                  <c:v>102.988</c:v>
                </c:pt>
                <c:pt idx="241">
                  <c:v>103.124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13-40E9-BB6D-B0E7D1BBCDB8}"/>
            </c:ext>
          </c:extLst>
        </c:ser>
        <c:ser>
          <c:idx val="2"/>
          <c:order val="1"/>
          <c:tx>
            <c:strRef>
              <c:f>'Long term averages'!$D$3</c:f>
              <c:strCache>
                <c:ptCount val="1"/>
                <c:pt idx="0">
                  <c:v>Above Normal</c:v>
                </c:pt>
              </c:strCache>
            </c:strRef>
          </c:tx>
          <c:spPr>
            <a:solidFill>
              <a:srgbClr val="B7DEE8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averages'!$D$4:$D$500</c:f>
              <c:numCache>
                <c:formatCode>General</c:formatCode>
                <c:ptCount val="497"/>
                <c:pt idx="0">
                  <c:v>102.991</c:v>
                </c:pt>
                <c:pt idx="1">
                  <c:v>102.889</c:v>
                </c:pt>
                <c:pt idx="2">
                  <c:v>102.889</c:v>
                </c:pt>
                <c:pt idx="3">
                  <c:v>102.73699999999999</c:v>
                </c:pt>
                <c:pt idx="4">
                  <c:v>102.73699999999999</c:v>
                </c:pt>
                <c:pt idx="5">
                  <c:v>102.545</c:v>
                </c:pt>
                <c:pt idx="6">
                  <c:v>102.545</c:v>
                </c:pt>
                <c:pt idx="7">
                  <c:v>102.214</c:v>
                </c:pt>
                <c:pt idx="8">
                  <c:v>102.214</c:v>
                </c:pt>
                <c:pt idx="9">
                  <c:v>102.00700000000001</c:v>
                </c:pt>
                <c:pt idx="10">
                  <c:v>102.00700000000001</c:v>
                </c:pt>
                <c:pt idx="11">
                  <c:v>101.389</c:v>
                </c:pt>
                <c:pt idx="12">
                  <c:v>101.389</c:v>
                </c:pt>
                <c:pt idx="13">
                  <c:v>100.89100000000001</c:v>
                </c:pt>
                <c:pt idx="14">
                  <c:v>100.89100000000001</c:v>
                </c:pt>
                <c:pt idx="15">
                  <c:v>100.72199999999999</c:v>
                </c:pt>
                <c:pt idx="16">
                  <c:v>100.72199999999999</c:v>
                </c:pt>
                <c:pt idx="17">
                  <c:v>101.224</c:v>
                </c:pt>
                <c:pt idx="18">
                  <c:v>101.224</c:v>
                </c:pt>
                <c:pt idx="19">
                  <c:v>102.249</c:v>
                </c:pt>
                <c:pt idx="20">
                  <c:v>102.249</c:v>
                </c:pt>
                <c:pt idx="21">
                  <c:v>102.715</c:v>
                </c:pt>
                <c:pt idx="22">
                  <c:v>102.715</c:v>
                </c:pt>
                <c:pt idx="23">
                  <c:v>102.991</c:v>
                </c:pt>
                <c:pt idx="24">
                  <c:v>102.991</c:v>
                </c:pt>
                <c:pt idx="25">
                  <c:v>102.889</c:v>
                </c:pt>
                <c:pt idx="26">
                  <c:v>102.889</c:v>
                </c:pt>
                <c:pt idx="27">
                  <c:v>102.73699999999999</c:v>
                </c:pt>
                <c:pt idx="28">
                  <c:v>102.73699999999999</c:v>
                </c:pt>
                <c:pt idx="29">
                  <c:v>102.545</c:v>
                </c:pt>
                <c:pt idx="30">
                  <c:v>102.545</c:v>
                </c:pt>
                <c:pt idx="31">
                  <c:v>102.214</c:v>
                </c:pt>
                <c:pt idx="32">
                  <c:v>102.214</c:v>
                </c:pt>
                <c:pt idx="33">
                  <c:v>102.00700000000001</c:v>
                </c:pt>
                <c:pt idx="34">
                  <c:v>102.00700000000001</c:v>
                </c:pt>
                <c:pt idx="35">
                  <c:v>101.389</c:v>
                </c:pt>
                <c:pt idx="36">
                  <c:v>101.389</c:v>
                </c:pt>
                <c:pt idx="37">
                  <c:v>100.89100000000001</c:v>
                </c:pt>
                <c:pt idx="38">
                  <c:v>100.89100000000001</c:v>
                </c:pt>
                <c:pt idx="39">
                  <c:v>100.72199999999999</c:v>
                </c:pt>
                <c:pt idx="40">
                  <c:v>100.72199999999999</c:v>
                </c:pt>
                <c:pt idx="41">
                  <c:v>101.224</c:v>
                </c:pt>
                <c:pt idx="42">
                  <c:v>101.224</c:v>
                </c:pt>
                <c:pt idx="43">
                  <c:v>102.249</c:v>
                </c:pt>
                <c:pt idx="44">
                  <c:v>102.249</c:v>
                </c:pt>
                <c:pt idx="45">
                  <c:v>102.715</c:v>
                </c:pt>
                <c:pt idx="46">
                  <c:v>102.715</c:v>
                </c:pt>
                <c:pt idx="47">
                  <c:v>102.991</c:v>
                </c:pt>
                <c:pt idx="48">
                  <c:v>102.991</c:v>
                </c:pt>
                <c:pt idx="49">
                  <c:v>102.889</c:v>
                </c:pt>
                <c:pt idx="50">
                  <c:v>102.889</c:v>
                </c:pt>
                <c:pt idx="51">
                  <c:v>102.73699999999999</c:v>
                </c:pt>
                <c:pt idx="52">
                  <c:v>102.73699999999999</c:v>
                </c:pt>
                <c:pt idx="53">
                  <c:v>102.545</c:v>
                </c:pt>
                <c:pt idx="54">
                  <c:v>102.545</c:v>
                </c:pt>
                <c:pt idx="55">
                  <c:v>102.214</c:v>
                </c:pt>
                <c:pt idx="56">
                  <c:v>102.214</c:v>
                </c:pt>
                <c:pt idx="57">
                  <c:v>102.00700000000001</c:v>
                </c:pt>
                <c:pt idx="58">
                  <c:v>102.00700000000001</c:v>
                </c:pt>
                <c:pt idx="59">
                  <c:v>101.389</c:v>
                </c:pt>
                <c:pt idx="60">
                  <c:v>101.389</c:v>
                </c:pt>
                <c:pt idx="61">
                  <c:v>100.89100000000001</c:v>
                </c:pt>
                <c:pt idx="62">
                  <c:v>100.89100000000001</c:v>
                </c:pt>
                <c:pt idx="63">
                  <c:v>100.72199999999999</c:v>
                </c:pt>
                <c:pt idx="64">
                  <c:v>100.72199999999999</c:v>
                </c:pt>
                <c:pt idx="65">
                  <c:v>101.224</c:v>
                </c:pt>
                <c:pt idx="66">
                  <c:v>101.224</c:v>
                </c:pt>
                <c:pt idx="67">
                  <c:v>102.249</c:v>
                </c:pt>
                <c:pt idx="68">
                  <c:v>102.249</c:v>
                </c:pt>
                <c:pt idx="69">
                  <c:v>102.715</c:v>
                </c:pt>
                <c:pt idx="70">
                  <c:v>102.715</c:v>
                </c:pt>
                <c:pt idx="71">
                  <c:v>102.991</c:v>
                </c:pt>
                <c:pt idx="72">
                  <c:v>102.715</c:v>
                </c:pt>
                <c:pt idx="73">
                  <c:v>102.991</c:v>
                </c:pt>
                <c:pt idx="74">
                  <c:v>102.991</c:v>
                </c:pt>
                <c:pt idx="75">
                  <c:v>102.889</c:v>
                </c:pt>
                <c:pt idx="76">
                  <c:v>102.889</c:v>
                </c:pt>
                <c:pt idx="77">
                  <c:v>102.73699999999999</c:v>
                </c:pt>
                <c:pt idx="78">
                  <c:v>102.73699999999999</c:v>
                </c:pt>
                <c:pt idx="79">
                  <c:v>102.545</c:v>
                </c:pt>
                <c:pt idx="80">
                  <c:v>102.545</c:v>
                </c:pt>
                <c:pt idx="81">
                  <c:v>102.214</c:v>
                </c:pt>
                <c:pt idx="82">
                  <c:v>102.214</c:v>
                </c:pt>
                <c:pt idx="83">
                  <c:v>102.00700000000001</c:v>
                </c:pt>
                <c:pt idx="84">
                  <c:v>102.00700000000001</c:v>
                </c:pt>
                <c:pt idx="85">
                  <c:v>101.389</c:v>
                </c:pt>
                <c:pt idx="86">
                  <c:v>101.389</c:v>
                </c:pt>
                <c:pt idx="87">
                  <c:v>100.89100000000001</c:v>
                </c:pt>
                <c:pt idx="88">
                  <c:v>100.89100000000001</c:v>
                </c:pt>
                <c:pt idx="89">
                  <c:v>100.72199999999999</c:v>
                </c:pt>
                <c:pt idx="90">
                  <c:v>100.72199999999999</c:v>
                </c:pt>
                <c:pt idx="91">
                  <c:v>101.224</c:v>
                </c:pt>
                <c:pt idx="92">
                  <c:v>101.224</c:v>
                </c:pt>
                <c:pt idx="93">
                  <c:v>102.249</c:v>
                </c:pt>
                <c:pt idx="94">
                  <c:v>102.249</c:v>
                </c:pt>
                <c:pt idx="95">
                  <c:v>102.715</c:v>
                </c:pt>
                <c:pt idx="96">
                  <c:v>102.715</c:v>
                </c:pt>
                <c:pt idx="97">
                  <c:v>102.991</c:v>
                </c:pt>
                <c:pt idx="98">
                  <c:v>102.991</c:v>
                </c:pt>
                <c:pt idx="99">
                  <c:v>102.889</c:v>
                </c:pt>
                <c:pt idx="100">
                  <c:v>102.889</c:v>
                </c:pt>
                <c:pt idx="101">
                  <c:v>102.73699999999999</c:v>
                </c:pt>
                <c:pt idx="102">
                  <c:v>102.73699999999999</c:v>
                </c:pt>
                <c:pt idx="103">
                  <c:v>102.545</c:v>
                </c:pt>
                <c:pt idx="104">
                  <c:v>102.545</c:v>
                </c:pt>
                <c:pt idx="105">
                  <c:v>102.214</c:v>
                </c:pt>
                <c:pt idx="106">
                  <c:v>102.214</c:v>
                </c:pt>
                <c:pt idx="107">
                  <c:v>102.00700000000001</c:v>
                </c:pt>
                <c:pt idx="108">
                  <c:v>102.00700000000001</c:v>
                </c:pt>
                <c:pt idx="109">
                  <c:v>101.389</c:v>
                </c:pt>
                <c:pt idx="110">
                  <c:v>101.389</c:v>
                </c:pt>
                <c:pt idx="111">
                  <c:v>100.89100000000001</c:v>
                </c:pt>
                <c:pt idx="112">
                  <c:v>100.89100000000001</c:v>
                </c:pt>
                <c:pt idx="113">
                  <c:v>100.72199999999999</c:v>
                </c:pt>
                <c:pt idx="114">
                  <c:v>100.72199999999999</c:v>
                </c:pt>
                <c:pt idx="115">
                  <c:v>101.224</c:v>
                </c:pt>
                <c:pt idx="116">
                  <c:v>101.224</c:v>
                </c:pt>
                <c:pt idx="117">
                  <c:v>102.249</c:v>
                </c:pt>
                <c:pt idx="118">
                  <c:v>102.249</c:v>
                </c:pt>
                <c:pt idx="119">
                  <c:v>102.715</c:v>
                </c:pt>
                <c:pt idx="120">
                  <c:v>102.715</c:v>
                </c:pt>
                <c:pt idx="121">
                  <c:v>102.991</c:v>
                </c:pt>
                <c:pt idx="122">
                  <c:v>102.991</c:v>
                </c:pt>
                <c:pt idx="123">
                  <c:v>102.889</c:v>
                </c:pt>
                <c:pt idx="124">
                  <c:v>102.889</c:v>
                </c:pt>
                <c:pt idx="125">
                  <c:v>102.73699999999999</c:v>
                </c:pt>
                <c:pt idx="126">
                  <c:v>102.73699999999999</c:v>
                </c:pt>
                <c:pt idx="127">
                  <c:v>102.545</c:v>
                </c:pt>
                <c:pt idx="128">
                  <c:v>102.545</c:v>
                </c:pt>
                <c:pt idx="129">
                  <c:v>102.214</c:v>
                </c:pt>
                <c:pt idx="130">
                  <c:v>102.214</c:v>
                </c:pt>
                <c:pt idx="131">
                  <c:v>102.00700000000001</c:v>
                </c:pt>
                <c:pt idx="132">
                  <c:v>102.00700000000001</c:v>
                </c:pt>
                <c:pt idx="133">
                  <c:v>101.389</c:v>
                </c:pt>
                <c:pt idx="134">
                  <c:v>101.389</c:v>
                </c:pt>
                <c:pt idx="135">
                  <c:v>100.89100000000001</c:v>
                </c:pt>
                <c:pt idx="136">
                  <c:v>100.89100000000001</c:v>
                </c:pt>
                <c:pt idx="137">
                  <c:v>100.72199999999999</c:v>
                </c:pt>
                <c:pt idx="138">
                  <c:v>100.72199999999999</c:v>
                </c:pt>
                <c:pt idx="139">
                  <c:v>101.224</c:v>
                </c:pt>
                <c:pt idx="140">
                  <c:v>101.224</c:v>
                </c:pt>
                <c:pt idx="141">
                  <c:v>102.249</c:v>
                </c:pt>
                <c:pt idx="142">
                  <c:v>102.249</c:v>
                </c:pt>
                <c:pt idx="143">
                  <c:v>102.715</c:v>
                </c:pt>
                <c:pt idx="144">
                  <c:v>102.715</c:v>
                </c:pt>
                <c:pt idx="145">
                  <c:v>102.991</c:v>
                </c:pt>
                <c:pt idx="146">
                  <c:v>102.991</c:v>
                </c:pt>
                <c:pt idx="147">
                  <c:v>102.889</c:v>
                </c:pt>
                <c:pt idx="148">
                  <c:v>102.889</c:v>
                </c:pt>
                <c:pt idx="149">
                  <c:v>102.73699999999999</c:v>
                </c:pt>
                <c:pt idx="150">
                  <c:v>102.73699999999999</c:v>
                </c:pt>
                <c:pt idx="151">
                  <c:v>102.545</c:v>
                </c:pt>
                <c:pt idx="152">
                  <c:v>102.545</c:v>
                </c:pt>
                <c:pt idx="153">
                  <c:v>102.214</c:v>
                </c:pt>
                <c:pt idx="154">
                  <c:v>102.214</c:v>
                </c:pt>
                <c:pt idx="155">
                  <c:v>102.00700000000001</c:v>
                </c:pt>
                <c:pt idx="156">
                  <c:v>102.00700000000001</c:v>
                </c:pt>
                <c:pt idx="157">
                  <c:v>101.389</c:v>
                </c:pt>
                <c:pt idx="158">
                  <c:v>101.389</c:v>
                </c:pt>
                <c:pt idx="159">
                  <c:v>100.89100000000001</c:v>
                </c:pt>
                <c:pt idx="160">
                  <c:v>100.89100000000001</c:v>
                </c:pt>
                <c:pt idx="161">
                  <c:v>100.72199999999999</c:v>
                </c:pt>
                <c:pt idx="162">
                  <c:v>100.72199999999999</c:v>
                </c:pt>
                <c:pt idx="163">
                  <c:v>101.224</c:v>
                </c:pt>
                <c:pt idx="164">
                  <c:v>101.224</c:v>
                </c:pt>
                <c:pt idx="165">
                  <c:v>102.249</c:v>
                </c:pt>
                <c:pt idx="166">
                  <c:v>102.249</c:v>
                </c:pt>
                <c:pt idx="167">
                  <c:v>102.715</c:v>
                </c:pt>
                <c:pt idx="168">
                  <c:v>102.715</c:v>
                </c:pt>
                <c:pt idx="169">
                  <c:v>102.991</c:v>
                </c:pt>
                <c:pt idx="170">
                  <c:v>102.991</c:v>
                </c:pt>
                <c:pt idx="171">
                  <c:v>102.889</c:v>
                </c:pt>
                <c:pt idx="172">
                  <c:v>102.889</c:v>
                </c:pt>
                <c:pt idx="173">
                  <c:v>102.73699999999999</c:v>
                </c:pt>
                <c:pt idx="174">
                  <c:v>102.73699999999999</c:v>
                </c:pt>
                <c:pt idx="175">
                  <c:v>102.545</c:v>
                </c:pt>
                <c:pt idx="176">
                  <c:v>102.545</c:v>
                </c:pt>
                <c:pt idx="177">
                  <c:v>102.214</c:v>
                </c:pt>
                <c:pt idx="178">
                  <c:v>102.214</c:v>
                </c:pt>
                <c:pt idx="179">
                  <c:v>102.00700000000001</c:v>
                </c:pt>
                <c:pt idx="180">
                  <c:v>102.00700000000001</c:v>
                </c:pt>
                <c:pt idx="181">
                  <c:v>101.389</c:v>
                </c:pt>
                <c:pt idx="182">
                  <c:v>101.389</c:v>
                </c:pt>
                <c:pt idx="183">
                  <c:v>100.89100000000001</c:v>
                </c:pt>
                <c:pt idx="184">
                  <c:v>100.89100000000001</c:v>
                </c:pt>
                <c:pt idx="185">
                  <c:v>100.72199999999999</c:v>
                </c:pt>
                <c:pt idx="186">
                  <c:v>100.72199999999999</c:v>
                </c:pt>
                <c:pt idx="187">
                  <c:v>101.224</c:v>
                </c:pt>
                <c:pt idx="188">
                  <c:v>101.224</c:v>
                </c:pt>
                <c:pt idx="189">
                  <c:v>102.249</c:v>
                </c:pt>
                <c:pt idx="190">
                  <c:v>102.249</c:v>
                </c:pt>
                <c:pt idx="191">
                  <c:v>102.715</c:v>
                </c:pt>
                <c:pt idx="192">
                  <c:v>102.715</c:v>
                </c:pt>
                <c:pt idx="193">
                  <c:v>102.991</c:v>
                </c:pt>
                <c:pt idx="194">
                  <c:v>102.991</c:v>
                </c:pt>
                <c:pt idx="195">
                  <c:v>102.889</c:v>
                </c:pt>
                <c:pt idx="196">
                  <c:v>102.889</c:v>
                </c:pt>
                <c:pt idx="197">
                  <c:v>102.73699999999999</c:v>
                </c:pt>
                <c:pt idx="198">
                  <c:v>102.73699999999999</c:v>
                </c:pt>
                <c:pt idx="199">
                  <c:v>102.545</c:v>
                </c:pt>
                <c:pt idx="200">
                  <c:v>102.545</c:v>
                </c:pt>
                <c:pt idx="201">
                  <c:v>102.214</c:v>
                </c:pt>
                <c:pt idx="202">
                  <c:v>102.214</c:v>
                </c:pt>
                <c:pt idx="203">
                  <c:v>102.00700000000001</c:v>
                </c:pt>
                <c:pt idx="204">
                  <c:v>102.00700000000001</c:v>
                </c:pt>
                <c:pt idx="205">
                  <c:v>101.389</c:v>
                </c:pt>
                <c:pt idx="206">
                  <c:v>101.389</c:v>
                </c:pt>
                <c:pt idx="207">
                  <c:v>100.89100000000001</c:v>
                </c:pt>
                <c:pt idx="208">
                  <c:v>100.89100000000001</c:v>
                </c:pt>
                <c:pt idx="209">
                  <c:v>100.72199999999999</c:v>
                </c:pt>
                <c:pt idx="210">
                  <c:v>100.72199999999999</c:v>
                </c:pt>
                <c:pt idx="211">
                  <c:v>101.224</c:v>
                </c:pt>
                <c:pt idx="212">
                  <c:v>101.224</c:v>
                </c:pt>
                <c:pt idx="213">
                  <c:v>102.249</c:v>
                </c:pt>
                <c:pt idx="214">
                  <c:v>102.249</c:v>
                </c:pt>
                <c:pt idx="215">
                  <c:v>102.715</c:v>
                </c:pt>
                <c:pt idx="216">
                  <c:v>102.715</c:v>
                </c:pt>
                <c:pt idx="217">
                  <c:v>102.991</c:v>
                </c:pt>
                <c:pt idx="218">
                  <c:v>102.991</c:v>
                </c:pt>
                <c:pt idx="219">
                  <c:v>102.889</c:v>
                </c:pt>
                <c:pt idx="220">
                  <c:v>102.889</c:v>
                </c:pt>
                <c:pt idx="221">
                  <c:v>102.73699999999999</c:v>
                </c:pt>
                <c:pt idx="222">
                  <c:v>102.73699999999999</c:v>
                </c:pt>
                <c:pt idx="223">
                  <c:v>102.545</c:v>
                </c:pt>
                <c:pt idx="224">
                  <c:v>102.545</c:v>
                </c:pt>
                <c:pt idx="225">
                  <c:v>102.214</c:v>
                </c:pt>
                <c:pt idx="226">
                  <c:v>102.214</c:v>
                </c:pt>
                <c:pt idx="227">
                  <c:v>102.00700000000001</c:v>
                </c:pt>
                <c:pt idx="228">
                  <c:v>102.00700000000001</c:v>
                </c:pt>
                <c:pt idx="229">
                  <c:v>101.389</c:v>
                </c:pt>
                <c:pt idx="230">
                  <c:v>101.389</c:v>
                </c:pt>
                <c:pt idx="231">
                  <c:v>100.89100000000001</c:v>
                </c:pt>
                <c:pt idx="232">
                  <c:v>100.89100000000001</c:v>
                </c:pt>
                <c:pt idx="233">
                  <c:v>100.72199999999999</c:v>
                </c:pt>
                <c:pt idx="234">
                  <c:v>100.72199999999999</c:v>
                </c:pt>
                <c:pt idx="235">
                  <c:v>101.224</c:v>
                </c:pt>
                <c:pt idx="236">
                  <c:v>101.224</c:v>
                </c:pt>
                <c:pt idx="237">
                  <c:v>102.249</c:v>
                </c:pt>
                <c:pt idx="238">
                  <c:v>102.249</c:v>
                </c:pt>
                <c:pt idx="239">
                  <c:v>102.715</c:v>
                </c:pt>
                <c:pt idx="240">
                  <c:v>102.715</c:v>
                </c:pt>
                <c:pt idx="241">
                  <c:v>102.991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13-40E9-BB6D-B0E7D1BBCDB8}"/>
            </c:ext>
          </c:extLst>
        </c:ser>
        <c:ser>
          <c:idx val="4"/>
          <c:order val="2"/>
          <c:tx>
            <c:strRef>
              <c:f>'Long term averages'!$E$3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rgbClr val="99FF99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averages'!$E$4:$E$500</c:f>
              <c:numCache>
                <c:formatCode>General</c:formatCode>
                <c:ptCount val="497"/>
                <c:pt idx="0">
                  <c:v>102.712</c:v>
                </c:pt>
                <c:pt idx="1">
                  <c:v>102.753</c:v>
                </c:pt>
                <c:pt idx="2">
                  <c:v>102.753</c:v>
                </c:pt>
                <c:pt idx="3">
                  <c:v>102.508</c:v>
                </c:pt>
                <c:pt idx="4">
                  <c:v>102.508</c:v>
                </c:pt>
                <c:pt idx="5">
                  <c:v>102.271</c:v>
                </c:pt>
                <c:pt idx="6">
                  <c:v>102.271</c:v>
                </c:pt>
                <c:pt idx="7">
                  <c:v>101.898</c:v>
                </c:pt>
                <c:pt idx="8">
                  <c:v>101.898</c:v>
                </c:pt>
                <c:pt idx="9">
                  <c:v>101.503</c:v>
                </c:pt>
                <c:pt idx="10">
                  <c:v>101.503</c:v>
                </c:pt>
                <c:pt idx="11">
                  <c:v>100.94199999999999</c:v>
                </c:pt>
                <c:pt idx="12">
                  <c:v>100.94199999999999</c:v>
                </c:pt>
                <c:pt idx="13">
                  <c:v>100.449</c:v>
                </c:pt>
                <c:pt idx="14">
                  <c:v>100.449</c:v>
                </c:pt>
                <c:pt idx="15">
                  <c:v>100.379</c:v>
                </c:pt>
                <c:pt idx="16">
                  <c:v>100.379</c:v>
                </c:pt>
                <c:pt idx="17">
                  <c:v>100.28700000000001</c:v>
                </c:pt>
                <c:pt idx="18">
                  <c:v>100.28700000000001</c:v>
                </c:pt>
                <c:pt idx="19">
                  <c:v>101.114</c:v>
                </c:pt>
                <c:pt idx="20">
                  <c:v>101.114</c:v>
                </c:pt>
                <c:pt idx="21">
                  <c:v>102.374</c:v>
                </c:pt>
                <c:pt idx="22">
                  <c:v>102.374</c:v>
                </c:pt>
                <c:pt idx="23">
                  <c:v>102.712</c:v>
                </c:pt>
                <c:pt idx="24">
                  <c:v>102.712</c:v>
                </c:pt>
                <c:pt idx="25">
                  <c:v>102.753</c:v>
                </c:pt>
                <c:pt idx="26">
                  <c:v>102.753</c:v>
                </c:pt>
                <c:pt idx="27">
                  <c:v>102.508</c:v>
                </c:pt>
                <c:pt idx="28">
                  <c:v>102.508</c:v>
                </c:pt>
                <c:pt idx="29">
                  <c:v>102.271</c:v>
                </c:pt>
                <c:pt idx="30">
                  <c:v>102.271</c:v>
                </c:pt>
                <c:pt idx="31">
                  <c:v>101.898</c:v>
                </c:pt>
                <c:pt idx="32">
                  <c:v>101.898</c:v>
                </c:pt>
                <c:pt idx="33">
                  <c:v>101.503</c:v>
                </c:pt>
                <c:pt idx="34">
                  <c:v>101.503</c:v>
                </c:pt>
                <c:pt idx="35">
                  <c:v>100.94199999999999</c:v>
                </c:pt>
                <c:pt idx="36">
                  <c:v>100.94199999999999</c:v>
                </c:pt>
                <c:pt idx="37">
                  <c:v>100.449</c:v>
                </c:pt>
                <c:pt idx="38">
                  <c:v>100.449</c:v>
                </c:pt>
                <c:pt idx="39">
                  <c:v>100.379</c:v>
                </c:pt>
                <c:pt idx="40">
                  <c:v>100.379</c:v>
                </c:pt>
                <c:pt idx="41">
                  <c:v>100.28700000000001</c:v>
                </c:pt>
                <c:pt idx="42">
                  <c:v>100.28700000000001</c:v>
                </c:pt>
                <c:pt idx="43">
                  <c:v>101.114</c:v>
                </c:pt>
                <c:pt idx="44">
                  <c:v>101.114</c:v>
                </c:pt>
                <c:pt idx="45">
                  <c:v>102.374</c:v>
                </c:pt>
                <c:pt idx="46">
                  <c:v>102.374</c:v>
                </c:pt>
                <c:pt idx="47">
                  <c:v>102.712</c:v>
                </c:pt>
                <c:pt idx="48">
                  <c:v>102.712</c:v>
                </c:pt>
                <c:pt idx="49">
                  <c:v>102.753</c:v>
                </c:pt>
                <c:pt idx="50">
                  <c:v>102.753</c:v>
                </c:pt>
                <c:pt idx="51">
                  <c:v>102.508</c:v>
                </c:pt>
                <c:pt idx="52">
                  <c:v>102.508</c:v>
                </c:pt>
                <c:pt idx="53">
                  <c:v>102.271</c:v>
                </c:pt>
                <c:pt idx="54">
                  <c:v>102.271</c:v>
                </c:pt>
                <c:pt idx="55">
                  <c:v>101.898</c:v>
                </c:pt>
                <c:pt idx="56">
                  <c:v>101.898</c:v>
                </c:pt>
                <c:pt idx="57">
                  <c:v>101.503</c:v>
                </c:pt>
                <c:pt idx="58">
                  <c:v>101.503</c:v>
                </c:pt>
                <c:pt idx="59">
                  <c:v>100.94199999999999</c:v>
                </c:pt>
                <c:pt idx="60">
                  <c:v>100.94199999999999</c:v>
                </c:pt>
                <c:pt idx="61">
                  <c:v>100.449</c:v>
                </c:pt>
                <c:pt idx="62">
                  <c:v>100.449</c:v>
                </c:pt>
                <c:pt idx="63">
                  <c:v>100.379</c:v>
                </c:pt>
                <c:pt idx="64">
                  <c:v>100.379</c:v>
                </c:pt>
                <c:pt idx="65">
                  <c:v>100.28700000000001</c:v>
                </c:pt>
                <c:pt idx="66">
                  <c:v>100.28700000000001</c:v>
                </c:pt>
                <c:pt idx="67">
                  <c:v>101.114</c:v>
                </c:pt>
                <c:pt idx="68">
                  <c:v>101.114</c:v>
                </c:pt>
                <c:pt idx="69">
                  <c:v>102.374</c:v>
                </c:pt>
                <c:pt idx="70">
                  <c:v>102.374</c:v>
                </c:pt>
                <c:pt idx="71">
                  <c:v>102.712</c:v>
                </c:pt>
                <c:pt idx="72">
                  <c:v>102.374</c:v>
                </c:pt>
                <c:pt idx="73">
                  <c:v>102.712</c:v>
                </c:pt>
                <c:pt idx="74">
                  <c:v>102.712</c:v>
                </c:pt>
                <c:pt idx="75">
                  <c:v>102.753</c:v>
                </c:pt>
                <c:pt idx="76">
                  <c:v>102.753</c:v>
                </c:pt>
                <c:pt idx="77">
                  <c:v>102.508</c:v>
                </c:pt>
                <c:pt idx="78">
                  <c:v>102.508</c:v>
                </c:pt>
                <c:pt idx="79">
                  <c:v>102.271</c:v>
                </c:pt>
                <c:pt idx="80">
                  <c:v>102.271</c:v>
                </c:pt>
                <c:pt idx="81">
                  <c:v>101.898</c:v>
                </c:pt>
                <c:pt idx="82">
                  <c:v>101.898</c:v>
                </c:pt>
                <c:pt idx="83">
                  <c:v>101.503</c:v>
                </c:pt>
                <c:pt idx="84">
                  <c:v>101.503</c:v>
                </c:pt>
                <c:pt idx="85">
                  <c:v>100.94199999999999</c:v>
                </c:pt>
                <c:pt idx="86">
                  <c:v>100.94199999999999</c:v>
                </c:pt>
                <c:pt idx="87">
                  <c:v>100.449</c:v>
                </c:pt>
                <c:pt idx="88">
                  <c:v>100.449</c:v>
                </c:pt>
                <c:pt idx="89">
                  <c:v>100.379</c:v>
                </c:pt>
                <c:pt idx="90">
                  <c:v>100.379</c:v>
                </c:pt>
                <c:pt idx="91">
                  <c:v>100.28700000000001</c:v>
                </c:pt>
                <c:pt idx="92">
                  <c:v>100.28700000000001</c:v>
                </c:pt>
                <c:pt idx="93">
                  <c:v>101.114</c:v>
                </c:pt>
                <c:pt idx="94">
                  <c:v>101.114</c:v>
                </c:pt>
                <c:pt idx="95">
                  <c:v>102.374</c:v>
                </c:pt>
                <c:pt idx="96">
                  <c:v>102.374</c:v>
                </c:pt>
                <c:pt idx="97">
                  <c:v>102.712</c:v>
                </c:pt>
                <c:pt idx="98">
                  <c:v>102.712</c:v>
                </c:pt>
                <c:pt idx="99">
                  <c:v>102.753</c:v>
                </c:pt>
                <c:pt idx="100">
                  <c:v>102.753</c:v>
                </c:pt>
                <c:pt idx="101">
                  <c:v>102.508</c:v>
                </c:pt>
                <c:pt idx="102">
                  <c:v>102.508</c:v>
                </c:pt>
                <c:pt idx="103">
                  <c:v>102.271</c:v>
                </c:pt>
                <c:pt idx="104">
                  <c:v>102.271</c:v>
                </c:pt>
                <c:pt idx="105">
                  <c:v>101.898</c:v>
                </c:pt>
                <c:pt idx="106">
                  <c:v>101.898</c:v>
                </c:pt>
                <c:pt idx="107">
                  <c:v>101.503</c:v>
                </c:pt>
                <c:pt idx="108">
                  <c:v>101.503</c:v>
                </c:pt>
                <c:pt idx="109">
                  <c:v>100.94199999999999</c:v>
                </c:pt>
                <c:pt idx="110">
                  <c:v>100.94199999999999</c:v>
                </c:pt>
                <c:pt idx="111">
                  <c:v>100.449</c:v>
                </c:pt>
                <c:pt idx="112">
                  <c:v>100.449</c:v>
                </c:pt>
                <c:pt idx="113">
                  <c:v>100.379</c:v>
                </c:pt>
                <c:pt idx="114">
                  <c:v>100.379</c:v>
                </c:pt>
                <c:pt idx="115">
                  <c:v>100.28700000000001</c:v>
                </c:pt>
                <c:pt idx="116">
                  <c:v>100.28700000000001</c:v>
                </c:pt>
                <c:pt idx="117">
                  <c:v>101.114</c:v>
                </c:pt>
                <c:pt idx="118">
                  <c:v>101.114</c:v>
                </c:pt>
                <c:pt idx="119">
                  <c:v>102.374</c:v>
                </c:pt>
                <c:pt idx="120">
                  <c:v>102.374</c:v>
                </c:pt>
                <c:pt idx="121">
                  <c:v>102.712</c:v>
                </c:pt>
                <c:pt idx="122">
                  <c:v>102.712</c:v>
                </c:pt>
                <c:pt idx="123">
                  <c:v>102.753</c:v>
                </c:pt>
                <c:pt idx="124">
                  <c:v>102.753</c:v>
                </c:pt>
                <c:pt idx="125">
                  <c:v>102.508</c:v>
                </c:pt>
                <c:pt idx="126">
                  <c:v>102.508</c:v>
                </c:pt>
                <c:pt idx="127">
                  <c:v>102.271</c:v>
                </c:pt>
                <c:pt idx="128">
                  <c:v>102.271</c:v>
                </c:pt>
                <c:pt idx="129">
                  <c:v>101.898</c:v>
                </c:pt>
                <c:pt idx="130">
                  <c:v>101.898</c:v>
                </c:pt>
                <c:pt idx="131">
                  <c:v>101.503</c:v>
                </c:pt>
                <c:pt idx="132">
                  <c:v>101.503</c:v>
                </c:pt>
                <c:pt idx="133">
                  <c:v>100.94199999999999</c:v>
                </c:pt>
                <c:pt idx="134">
                  <c:v>100.94199999999999</c:v>
                </c:pt>
                <c:pt idx="135">
                  <c:v>100.449</c:v>
                </c:pt>
                <c:pt idx="136">
                  <c:v>100.449</c:v>
                </c:pt>
                <c:pt idx="137">
                  <c:v>100.379</c:v>
                </c:pt>
                <c:pt idx="138">
                  <c:v>100.379</c:v>
                </c:pt>
                <c:pt idx="139">
                  <c:v>100.28700000000001</c:v>
                </c:pt>
                <c:pt idx="140">
                  <c:v>100.28700000000001</c:v>
                </c:pt>
                <c:pt idx="141">
                  <c:v>101.114</c:v>
                </c:pt>
                <c:pt idx="142">
                  <c:v>101.114</c:v>
                </c:pt>
                <c:pt idx="143">
                  <c:v>102.374</c:v>
                </c:pt>
                <c:pt idx="144">
                  <c:v>102.374</c:v>
                </c:pt>
                <c:pt idx="145">
                  <c:v>102.712</c:v>
                </c:pt>
                <c:pt idx="146">
                  <c:v>102.712</c:v>
                </c:pt>
                <c:pt idx="147">
                  <c:v>102.753</c:v>
                </c:pt>
                <c:pt idx="148">
                  <c:v>102.753</c:v>
                </c:pt>
                <c:pt idx="149">
                  <c:v>102.508</c:v>
                </c:pt>
                <c:pt idx="150">
                  <c:v>102.508</c:v>
                </c:pt>
                <c:pt idx="151">
                  <c:v>102.271</c:v>
                </c:pt>
                <c:pt idx="152">
                  <c:v>102.271</c:v>
                </c:pt>
                <c:pt idx="153">
                  <c:v>101.898</c:v>
                </c:pt>
                <c:pt idx="154">
                  <c:v>101.898</c:v>
                </c:pt>
                <c:pt idx="155">
                  <c:v>101.503</c:v>
                </c:pt>
                <c:pt idx="156">
                  <c:v>101.503</c:v>
                </c:pt>
                <c:pt idx="157">
                  <c:v>100.94199999999999</c:v>
                </c:pt>
                <c:pt idx="158">
                  <c:v>100.94199999999999</c:v>
                </c:pt>
                <c:pt idx="159">
                  <c:v>100.449</c:v>
                </c:pt>
                <c:pt idx="160">
                  <c:v>100.449</c:v>
                </c:pt>
                <c:pt idx="161">
                  <c:v>100.379</c:v>
                </c:pt>
                <c:pt idx="162">
                  <c:v>100.379</c:v>
                </c:pt>
                <c:pt idx="163">
                  <c:v>100.28700000000001</c:v>
                </c:pt>
                <c:pt idx="164">
                  <c:v>100.28700000000001</c:v>
                </c:pt>
                <c:pt idx="165">
                  <c:v>101.114</c:v>
                </c:pt>
                <c:pt idx="166">
                  <c:v>101.114</c:v>
                </c:pt>
                <c:pt idx="167">
                  <c:v>102.374</c:v>
                </c:pt>
                <c:pt idx="168">
                  <c:v>102.374</c:v>
                </c:pt>
                <c:pt idx="169">
                  <c:v>102.712</c:v>
                </c:pt>
                <c:pt idx="170">
                  <c:v>102.712</c:v>
                </c:pt>
                <c:pt idx="171">
                  <c:v>102.753</c:v>
                </c:pt>
                <c:pt idx="172">
                  <c:v>102.753</c:v>
                </c:pt>
                <c:pt idx="173">
                  <c:v>102.508</c:v>
                </c:pt>
                <c:pt idx="174">
                  <c:v>102.508</c:v>
                </c:pt>
                <c:pt idx="175">
                  <c:v>102.271</c:v>
                </c:pt>
                <c:pt idx="176">
                  <c:v>102.271</c:v>
                </c:pt>
                <c:pt idx="177">
                  <c:v>101.898</c:v>
                </c:pt>
                <c:pt idx="178">
                  <c:v>101.898</c:v>
                </c:pt>
                <c:pt idx="179">
                  <c:v>101.503</c:v>
                </c:pt>
                <c:pt idx="180">
                  <c:v>101.503</c:v>
                </c:pt>
                <c:pt idx="181">
                  <c:v>100.94199999999999</c:v>
                </c:pt>
                <c:pt idx="182">
                  <c:v>100.94199999999999</c:v>
                </c:pt>
                <c:pt idx="183">
                  <c:v>100.449</c:v>
                </c:pt>
                <c:pt idx="184">
                  <c:v>100.449</c:v>
                </c:pt>
                <c:pt idx="185">
                  <c:v>100.379</c:v>
                </c:pt>
                <c:pt idx="186">
                  <c:v>100.379</c:v>
                </c:pt>
                <c:pt idx="187">
                  <c:v>100.28700000000001</c:v>
                </c:pt>
                <c:pt idx="188">
                  <c:v>100.28700000000001</c:v>
                </c:pt>
                <c:pt idx="189">
                  <c:v>101.114</c:v>
                </c:pt>
                <c:pt idx="190">
                  <c:v>101.114</c:v>
                </c:pt>
                <c:pt idx="191">
                  <c:v>102.374</c:v>
                </c:pt>
                <c:pt idx="192">
                  <c:v>102.374</c:v>
                </c:pt>
                <c:pt idx="193">
                  <c:v>102.712</c:v>
                </c:pt>
                <c:pt idx="194">
                  <c:v>102.712</c:v>
                </c:pt>
                <c:pt idx="195">
                  <c:v>102.753</c:v>
                </c:pt>
                <c:pt idx="196">
                  <c:v>102.753</c:v>
                </c:pt>
                <c:pt idx="197">
                  <c:v>102.508</c:v>
                </c:pt>
                <c:pt idx="198">
                  <c:v>102.508</c:v>
                </c:pt>
                <c:pt idx="199">
                  <c:v>102.271</c:v>
                </c:pt>
                <c:pt idx="200">
                  <c:v>102.271</c:v>
                </c:pt>
                <c:pt idx="201">
                  <c:v>101.898</c:v>
                </c:pt>
                <c:pt idx="202">
                  <c:v>101.898</c:v>
                </c:pt>
                <c:pt idx="203">
                  <c:v>101.503</c:v>
                </c:pt>
                <c:pt idx="204">
                  <c:v>101.503</c:v>
                </c:pt>
                <c:pt idx="205">
                  <c:v>100.94199999999999</c:v>
                </c:pt>
                <c:pt idx="206">
                  <c:v>100.94199999999999</c:v>
                </c:pt>
                <c:pt idx="207">
                  <c:v>100.449</c:v>
                </c:pt>
                <c:pt idx="208">
                  <c:v>100.449</c:v>
                </c:pt>
                <c:pt idx="209">
                  <c:v>100.379</c:v>
                </c:pt>
                <c:pt idx="210">
                  <c:v>100.379</c:v>
                </c:pt>
                <c:pt idx="211">
                  <c:v>100.28700000000001</c:v>
                </c:pt>
                <c:pt idx="212">
                  <c:v>100.28700000000001</c:v>
                </c:pt>
                <c:pt idx="213">
                  <c:v>101.114</c:v>
                </c:pt>
                <c:pt idx="214">
                  <c:v>101.114</c:v>
                </c:pt>
                <c:pt idx="215">
                  <c:v>102.374</c:v>
                </c:pt>
                <c:pt idx="216">
                  <c:v>102.374</c:v>
                </c:pt>
                <c:pt idx="217">
                  <c:v>102.712</c:v>
                </c:pt>
                <c:pt idx="218">
                  <c:v>102.712</c:v>
                </c:pt>
                <c:pt idx="219">
                  <c:v>102.753</c:v>
                </c:pt>
                <c:pt idx="220">
                  <c:v>102.753</c:v>
                </c:pt>
                <c:pt idx="221">
                  <c:v>102.508</c:v>
                </c:pt>
                <c:pt idx="222">
                  <c:v>102.508</c:v>
                </c:pt>
                <c:pt idx="223">
                  <c:v>102.271</c:v>
                </c:pt>
                <c:pt idx="224">
                  <c:v>102.271</c:v>
                </c:pt>
                <c:pt idx="225">
                  <c:v>101.898</c:v>
                </c:pt>
                <c:pt idx="226">
                  <c:v>101.898</c:v>
                </c:pt>
                <c:pt idx="227">
                  <c:v>101.503</c:v>
                </c:pt>
                <c:pt idx="228">
                  <c:v>101.503</c:v>
                </c:pt>
                <c:pt idx="229">
                  <c:v>100.94199999999999</c:v>
                </c:pt>
                <c:pt idx="230">
                  <c:v>100.94199999999999</c:v>
                </c:pt>
                <c:pt idx="231">
                  <c:v>100.449</c:v>
                </c:pt>
                <c:pt idx="232">
                  <c:v>100.449</c:v>
                </c:pt>
                <c:pt idx="233">
                  <c:v>100.379</c:v>
                </c:pt>
                <c:pt idx="234">
                  <c:v>100.379</c:v>
                </c:pt>
                <c:pt idx="235">
                  <c:v>100.28700000000001</c:v>
                </c:pt>
                <c:pt idx="236">
                  <c:v>100.28700000000001</c:v>
                </c:pt>
                <c:pt idx="237">
                  <c:v>101.114</c:v>
                </c:pt>
                <c:pt idx="238">
                  <c:v>101.114</c:v>
                </c:pt>
                <c:pt idx="239">
                  <c:v>102.374</c:v>
                </c:pt>
                <c:pt idx="240">
                  <c:v>102.374</c:v>
                </c:pt>
                <c:pt idx="241">
                  <c:v>102.712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13-40E9-BB6D-B0E7D1BBCDB8}"/>
            </c:ext>
          </c:extLst>
        </c:ser>
        <c:ser>
          <c:idx val="5"/>
          <c:order val="3"/>
          <c:tx>
            <c:strRef>
              <c:f>'Long term averages'!$F$3</c:f>
              <c:strCache>
                <c:ptCount val="1"/>
                <c:pt idx="0">
                  <c:v>Below Normal</c:v>
                </c:pt>
              </c:strCache>
            </c:strRef>
          </c:tx>
          <c:spPr>
            <a:solidFill>
              <a:srgbClr val="FFFF99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averages'!$F$4:$F$500</c:f>
              <c:numCache>
                <c:formatCode>General</c:formatCode>
                <c:ptCount val="497"/>
                <c:pt idx="0">
                  <c:v>102.05500000000001</c:v>
                </c:pt>
                <c:pt idx="1">
                  <c:v>102.325</c:v>
                </c:pt>
                <c:pt idx="2">
                  <c:v>102.325</c:v>
                </c:pt>
                <c:pt idx="3">
                  <c:v>101.83799999999999</c:v>
                </c:pt>
                <c:pt idx="4">
                  <c:v>101.83799999999999</c:v>
                </c:pt>
                <c:pt idx="5">
                  <c:v>101.566</c:v>
                </c:pt>
                <c:pt idx="6">
                  <c:v>101.566</c:v>
                </c:pt>
                <c:pt idx="7">
                  <c:v>100.956</c:v>
                </c:pt>
                <c:pt idx="8">
                  <c:v>100.956</c:v>
                </c:pt>
                <c:pt idx="9">
                  <c:v>100.53100000000001</c:v>
                </c:pt>
                <c:pt idx="10">
                  <c:v>100.53100000000001</c:v>
                </c:pt>
                <c:pt idx="11">
                  <c:v>100.21299999999999</c:v>
                </c:pt>
                <c:pt idx="12">
                  <c:v>100.21299999999999</c:v>
                </c:pt>
                <c:pt idx="13">
                  <c:v>100.07599999999999</c:v>
                </c:pt>
                <c:pt idx="14">
                  <c:v>100.07599999999999</c:v>
                </c:pt>
                <c:pt idx="15">
                  <c:v>99.908000000000001</c:v>
                </c:pt>
                <c:pt idx="16">
                  <c:v>99.908000000000001</c:v>
                </c:pt>
                <c:pt idx="17">
                  <c:v>99.841999999999999</c:v>
                </c:pt>
                <c:pt idx="18">
                  <c:v>99.841999999999999</c:v>
                </c:pt>
                <c:pt idx="19">
                  <c:v>100.021</c:v>
                </c:pt>
                <c:pt idx="20">
                  <c:v>100.021</c:v>
                </c:pt>
                <c:pt idx="21">
                  <c:v>101.261</c:v>
                </c:pt>
                <c:pt idx="22">
                  <c:v>101.261</c:v>
                </c:pt>
                <c:pt idx="23">
                  <c:v>102.05500000000001</c:v>
                </c:pt>
                <c:pt idx="24">
                  <c:v>102.05500000000001</c:v>
                </c:pt>
                <c:pt idx="25">
                  <c:v>102.325</c:v>
                </c:pt>
                <c:pt idx="26">
                  <c:v>102.325</c:v>
                </c:pt>
                <c:pt idx="27">
                  <c:v>101.83799999999999</c:v>
                </c:pt>
                <c:pt idx="28">
                  <c:v>101.83799999999999</c:v>
                </c:pt>
                <c:pt idx="29">
                  <c:v>101.566</c:v>
                </c:pt>
                <c:pt idx="30">
                  <c:v>101.566</c:v>
                </c:pt>
                <c:pt idx="31">
                  <c:v>100.956</c:v>
                </c:pt>
                <c:pt idx="32">
                  <c:v>100.956</c:v>
                </c:pt>
                <c:pt idx="33">
                  <c:v>100.53100000000001</c:v>
                </c:pt>
                <c:pt idx="34">
                  <c:v>100.53100000000001</c:v>
                </c:pt>
                <c:pt idx="35">
                  <c:v>100.21299999999999</c:v>
                </c:pt>
                <c:pt idx="36">
                  <c:v>100.21299999999999</c:v>
                </c:pt>
                <c:pt idx="37">
                  <c:v>100.07599999999999</c:v>
                </c:pt>
                <c:pt idx="38">
                  <c:v>100.07599999999999</c:v>
                </c:pt>
                <c:pt idx="39">
                  <c:v>99.908000000000001</c:v>
                </c:pt>
                <c:pt idx="40">
                  <c:v>99.908000000000001</c:v>
                </c:pt>
                <c:pt idx="41">
                  <c:v>99.841999999999999</c:v>
                </c:pt>
                <c:pt idx="42">
                  <c:v>99.841999999999999</c:v>
                </c:pt>
                <c:pt idx="43">
                  <c:v>100.021</c:v>
                </c:pt>
                <c:pt idx="44">
                  <c:v>100.021</c:v>
                </c:pt>
                <c:pt idx="45">
                  <c:v>101.261</c:v>
                </c:pt>
                <c:pt idx="46">
                  <c:v>101.261</c:v>
                </c:pt>
                <c:pt idx="47">
                  <c:v>102.05500000000001</c:v>
                </c:pt>
                <c:pt idx="48">
                  <c:v>102.05500000000001</c:v>
                </c:pt>
                <c:pt idx="49">
                  <c:v>102.325</c:v>
                </c:pt>
                <c:pt idx="50">
                  <c:v>102.325</c:v>
                </c:pt>
                <c:pt idx="51">
                  <c:v>101.83799999999999</c:v>
                </c:pt>
                <c:pt idx="52">
                  <c:v>101.83799999999999</c:v>
                </c:pt>
                <c:pt idx="53">
                  <c:v>101.566</c:v>
                </c:pt>
                <c:pt idx="54">
                  <c:v>101.566</c:v>
                </c:pt>
                <c:pt idx="55">
                  <c:v>100.956</c:v>
                </c:pt>
                <c:pt idx="56">
                  <c:v>100.956</c:v>
                </c:pt>
                <c:pt idx="57">
                  <c:v>100.53100000000001</c:v>
                </c:pt>
                <c:pt idx="58">
                  <c:v>100.53100000000001</c:v>
                </c:pt>
                <c:pt idx="59">
                  <c:v>100.21299999999999</c:v>
                </c:pt>
                <c:pt idx="60">
                  <c:v>100.21299999999999</c:v>
                </c:pt>
                <c:pt idx="61">
                  <c:v>100.07599999999999</c:v>
                </c:pt>
                <c:pt idx="62">
                  <c:v>100.07599999999999</c:v>
                </c:pt>
                <c:pt idx="63">
                  <c:v>99.908000000000001</c:v>
                </c:pt>
                <c:pt idx="64">
                  <c:v>99.908000000000001</c:v>
                </c:pt>
                <c:pt idx="65">
                  <c:v>99.841999999999999</c:v>
                </c:pt>
                <c:pt idx="66">
                  <c:v>99.841999999999999</c:v>
                </c:pt>
                <c:pt idx="67">
                  <c:v>100.021</c:v>
                </c:pt>
                <c:pt idx="68">
                  <c:v>100.021</c:v>
                </c:pt>
                <c:pt idx="69">
                  <c:v>101.261</c:v>
                </c:pt>
                <c:pt idx="70">
                  <c:v>101.261</c:v>
                </c:pt>
                <c:pt idx="71">
                  <c:v>102.05500000000001</c:v>
                </c:pt>
                <c:pt idx="72">
                  <c:v>101.261</c:v>
                </c:pt>
                <c:pt idx="73">
                  <c:v>102.05500000000001</c:v>
                </c:pt>
                <c:pt idx="74">
                  <c:v>102.05500000000001</c:v>
                </c:pt>
                <c:pt idx="75">
                  <c:v>102.325</c:v>
                </c:pt>
                <c:pt idx="76">
                  <c:v>102.325</c:v>
                </c:pt>
                <c:pt idx="77">
                  <c:v>101.83799999999999</c:v>
                </c:pt>
                <c:pt idx="78">
                  <c:v>101.83799999999999</c:v>
                </c:pt>
                <c:pt idx="79">
                  <c:v>101.566</c:v>
                </c:pt>
                <c:pt idx="80">
                  <c:v>101.566</c:v>
                </c:pt>
                <c:pt idx="81">
                  <c:v>100.956</c:v>
                </c:pt>
                <c:pt idx="82">
                  <c:v>100.956</c:v>
                </c:pt>
                <c:pt idx="83">
                  <c:v>100.53100000000001</c:v>
                </c:pt>
                <c:pt idx="84">
                  <c:v>100.53100000000001</c:v>
                </c:pt>
                <c:pt idx="85">
                  <c:v>100.21299999999999</c:v>
                </c:pt>
                <c:pt idx="86">
                  <c:v>100.21299999999999</c:v>
                </c:pt>
                <c:pt idx="87">
                  <c:v>100.07599999999999</c:v>
                </c:pt>
                <c:pt idx="88">
                  <c:v>100.07599999999999</c:v>
                </c:pt>
                <c:pt idx="89">
                  <c:v>99.908000000000001</c:v>
                </c:pt>
                <c:pt idx="90">
                  <c:v>99.908000000000001</c:v>
                </c:pt>
                <c:pt idx="91">
                  <c:v>99.841999999999999</c:v>
                </c:pt>
                <c:pt idx="92">
                  <c:v>99.841999999999999</c:v>
                </c:pt>
                <c:pt idx="93">
                  <c:v>100.021</c:v>
                </c:pt>
                <c:pt idx="94">
                  <c:v>100.021</c:v>
                </c:pt>
                <c:pt idx="95">
                  <c:v>101.261</c:v>
                </c:pt>
                <c:pt idx="96">
                  <c:v>101.261</c:v>
                </c:pt>
                <c:pt idx="97">
                  <c:v>102.05500000000001</c:v>
                </c:pt>
                <c:pt idx="98">
                  <c:v>102.05500000000001</c:v>
                </c:pt>
                <c:pt idx="99">
                  <c:v>102.325</c:v>
                </c:pt>
                <c:pt idx="100">
                  <c:v>102.325</c:v>
                </c:pt>
                <c:pt idx="101">
                  <c:v>101.83799999999999</c:v>
                </c:pt>
                <c:pt idx="102">
                  <c:v>101.83799999999999</c:v>
                </c:pt>
                <c:pt idx="103">
                  <c:v>101.566</c:v>
                </c:pt>
                <c:pt idx="104">
                  <c:v>101.566</c:v>
                </c:pt>
                <c:pt idx="105">
                  <c:v>100.956</c:v>
                </c:pt>
                <c:pt idx="106">
                  <c:v>100.956</c:v>
                </c:pt>
                <c:pt idx="107">
                  <c:v>100.53100000000001</c:v>
                </c:pt>
                <c:pt idx="108">
                  <c:v>100.53100000000001</c:v>
                </c:pt>
                <c:pt idx="109">
                  <c:v>100.21299999999999</c:v>
                </c:pt>
                <c:pt idx="110">
                  <c:v>100.21299999999999</c:v>
                </c:pt>
                <c:pt idx="111">
                  <c:v>100.07599999999999</c:v>
                </c:pt>
                <c:pt idx="112">
                  <c:v>100.07599999999999</c:v>
                </c:pt>
                <c:pt idx="113">
                  <c:v>99.908000000000001</c:v>
                </c:pt>
                <c:pt idx="114">
                  <c:v>99.908000000000001</c:v>
                </c:pt>
                <c:pt idx="115">
                  <c:v>99.841999999999999</c:v>
                </c:pt>
                <c:pt idx="116">
                  <c:v>99.841999999999999</c:v>
                </c:pt>
                <c:pt idx="117">
                  <c:v>100.021</c:v>
                </c:pt>
                <c:pt idx="118">
                  <c:v>100.021</c:v>
                </c:pt>
                <c:pt idx="119">
                  <c:v>101.261</c:v>
                </c:pt>
                <c:pt idx="120">
                  <c:v>101.261</c:v>
                </c:pt>
                <c:pt idx="121">
                  <c:v>102.05500000000001</c:v>
                </c:pt>
                <c:pt idx="122">
                  <c:v>102.05500000000001</c:v>
                </c:pt>
                <c:pt idx="123">
                  <c:v>102.325</c:v>
                </c:pt>
                <c:pt idx="124">
                  <c:v>102.325</c:v>
                </c:pt>
                <c:pt idx="125">
                  <c:v>101.83799999999999</c:v>
                </c:pt>
                <c:pt idx="126">
                  <c:v>101.83799999999999</c:v>
                </c:pt>
                <c:pt idx="127">
                  <c:v>101.566</c:v>
                </c:pt>
                <c:pt idx="128">
                  <c:v>101.566</c:v>
                </c:pt>
                <c:pt idx="129">
                  <c:v>100.956</c:v>
                </c:pt>
                <c:pt idx="130">
                  <c:v>100.956</c:v>
                </c:pt>
                <c:pt idx="131">
                  <c:v>100.53100000000001</c:v>
                </c:pt>
                <c:pt idx="132">
                  <c:v>100.53100000000001</c:v>
                </c:pt>
                <c:pt idx="133">
                  <c:v>100.21299999999999</c:v>
                </c:pt>
                <c:pt idx="134">
                  <c:v>100.21299999999999</c:v>
                </c:pt>
                <c:pt idx="135">
                  <c:v>100.07599999999999</c:v>
                </c:pt>
                <c:pt idx="136">
                  <c:v>100.07599999999999</c:v>
                </c:pt>
                <c:pt idx="137">
                  <c:v>99.908000000000001</c:v>
                </c:pt>
                <c:pt idx="138">
                  <c:v>99.908000000000001</c:v>
                </c:pt>
                <c:pt idx="139">
                  <c:v>99.841999999999999</c:v>
                </c:pt>
                <c:pt idx="140">
                  <c:v>99.841999999999999</c:v>
                </c:pt>
                <c:pt idx="141">
                  <c:v>100.021</c:v>
                </c:pt>
                <c:pt idx="142">
                  <c:v>100.021</c:v>
                </c:pt>
                <c:pt idx="143">
                  <c:v>101.261</c:v>
                </c:pt>
                <c:pt idx="144">
                  <c:v>101.261</c:v>
                </c:pt>
                <c:pt idx="145">
                  <c:v>102.05500000000001</c:v>
                </c:pt>
                <c:pt idx="146">
                  <c:v>102.05500000000001</c:v>
                </c:pt>
                <c:pt idx="147">
                  <c:v>102.325</c:v>
                </c:pt>
                <c:pt idx="148">
                  <c:v>102.325</c:v>
                </c:pt>
                <c:pt idx="149">
                  <c:v>101.83799999999999</c:v>
                </c:pt>
                <c:pt idx="150">
                  <c:v>101.83799999999999</c:v>
                </c:pt>
                <c:pt idx="151">
                  <c:v>101.566</c:v>
                </c:pt>
                <c:pt idx="152">
                  <c:v>101.566</c:v>
                </c:pt>
                <c:pt idx="153">
                  <c:v>100.956</c:v>
                </c:pt>
                <c:pt idx="154">
                  <c:v>100.956</c:v>
                </c:pt>
                <c:pt idx="155">
                  <c:v>100.53100000000001</c:v>
                </c:pt>
                <c:pt idx="156">
                  <c:v>100.53100000000001</c:v>
                </c:pt>
                <c:pt idx="157">
                  <c:v>100.21299999999999</c:v>
                </c:pt>
                <c:pt idx="158">
                  <c:v>100.21299999999999</c:v>
                </c:pt>
                <c:pt idx="159">
                  <c:v>100.07599999999999</c:v>
                </c:pt>
                <c:pt idx="160">
                  <c:v>100.07599999999999</c:v>
                </c:pt>
                <c:pt idx="161">
                  <c:v>99.908000000000001</c:v>
                </c:pt>
                <c:pt idx="162">
                  <c:v>99.908000000000001</c:v>
                </c:pt>
                <c:pt idx="163">
                  <c:v>99.841999999999999</c:v>
                </c:pt>
                <c:pt idx="164">
                  <c:v>99.841999999999999</c:v>
                </c:pt>
                <c:pt idx="165">
                  <c:v>100.021</c:v>
                </c:pt>
                <c:pt idx="166">
                  <c:v>100.021</c:v>
                </c:pt>
                <c:pt idx="167">
                  <c:v>101.261</c:v>
                </c:pt>
                <c:pt idx="168">
                  <c:v>101.261</c:v>
                </c:pt>
                <c:pt idx="169">
                  <c:v>102.05500000000001</c:v>
                </c:pt>
                <c:pt idx="170">
                  <c:v>102.05500000000001</c:v>
                </c:pt>
                <c:pt idx="171">
                  <c:v>102.325</c:v>
                </c:pt>
                <c:pt idx="172">
                  <c:v>102.325</c:v>
                </c:pt>
                <c:pt idx="173">
                  <c:v>101.83799999999999</c:v>
                </c:pt>
                <c:pt idx="174">
                  <c:v>101.83799999999999</c:v>
                </c:pt>
                <c:pt idx="175">
                  <c:v>101.566</c:v>
                </c:pt>
                <c:pt idx="176">
                  <c:v>101.566</c:v>
                </c:pt>
                <c:pt idx="177">
                  <c:v>100.956</c:v>
                </c:pt>
                <c:pt idx="178">
                  <c:v>100.956</c:v>
                </c:pt>
                <c:pt idx="179">
                  <c:v>100.53100000000001</c:v>
                </c:pt>
                <c:pt idx="180">
                  <c:v>100.53100000000001</c:v>
                </c:pt>
                <c:pt idx="181">
                  <c:v>100.21299999999999</c:v>
                </c:pt>
                <c:pt idx="182">
                  <c:v>100.21299999999999</c:v>
                </c:pt>
                <c:pt idx="183">
                  <c:v>100.07599999999999</c:v>
                </c:pt>
                <c:pt idx="184">
                  <c:v>100.07599999999999</c:v>
                </c:pt>
                <c:pt idx="185">
                  <c:v>99.908000000000001</c:v>
                </c:pt>
                <c:pt idx="186">
                  <c:v>99.908000000000001</c:v>
                </c:pt>
                <c:pt idx="187">
                  <c:v>99.841999999999999</c:v>
                </c:pt>
                <c:pt idx="188">
                  <c:v>99.841999999999999</c:v>
                </c:pt>
                <c:pt idx="189">
                  <c:v>100.021</c:v>
                </c:pt>
                <c:pt idx="190">
                  <c:v>100.021</c:v>
                </c:pt>
                <c:pt idx="191">
                  <c:v>101.261</c:v>
                </c:pt>
                <c:pt idx="192">
                  <c:v>101.261</c:v>
                </c:pt>
                <c:pt idx="193">
                  <c:v>102.05500000000001</c:v>
                </c:pt>
                <c:pt idx="194">
                  <c:v>102.05500000000001</c:v>
                </c:pt>
                <c:pt idx="195">
                  <c:v>102.325</c:v>
                </c:pt>
                <c:pt idx="196">
                  <c:v>102.325</c:v>
                </c:pt>
                <c:pt idx="197">
                  <c:v>101.83799999999999</c:v>
                </c:pt>
                <c:pt idx="198">
                  <c:v>101.83799999999999</c:v>
                </c:pt>
                <c:pt idx="199">
                  <c:v>101.566</c:v>
                </c:pt>
                <c:pt idx="200">
                  <c:v>101.566</c:v>
                </c:pt>
                <c:pt idx="201">
                  <c:v>100.956</c:v>
                </c:pt>
                <c:pt idx="202">
                  <c:v>100.956</c:v>
                </c:pt>
                <c:pt idx="203">
                  <c:v>100.53100000000001</c:v>
                </c:pt>
                <c:pt idx="204">
                  <c:v>100.53100000000001</c:v>
                </c:pt>
                <c:pt idx="205">
                  <c:v>100.21299999999999</c:v>
                </c:pt>
                <c:pt idx="206">
                  <c:v>100.21299999999999</c:v>
                </c:pt>
                <c:pt idx="207">
                  <c:v>100.07599999999999</c:v>
                </c:pt>
                <c:pt idx="208">
                  <c:v>100.07599999999999</c:v>
                </c:pt>
                <c:pt idx="209">
                  <c:v>99.908000000000001</c:v>
                </c:pt>
                <c:pt idx="210">
                  <c:v>99.908000000000001</c:v>
                </c:pt>
                <c:pt idx="211">
                  <c:v>99.841999999999999</c:v>
                </c:pt>
                <c:pt idx="212">
                  <c:v>99.841999999999999</c:v>
                </c:pt>
                <c:pt idx="213">
                  <c:v>100.021</c:v>
                </c:pt>
                <c:pt idx="214">
                  <c:v>100.021</c:v>
                </c:pt>
                <c:pt idx="215">
                  <c:v>101.261</c:v>
                </c:pt>
                <c:pt idx="216">
                  <c:v>101.261</c:v>
                </c:pt>
                <c:pt idx="217">
                  <c:v>102.05500000000001</c:v>
                </c:pt>
                <c:pt idx="218">
                  <c:v>102.05500000000001</c:v>
                </c:pt>
                <c:pt idx="219">
                  <c:v>102.325</c:v>
                </c:pt>
                <c:pt idx="220">
                  <c:v>102.325</c:v>
                </c:pt>
                <c:pt idx="221">
                  <c:v>101.83799999999999</c:v>
                </c:pt>
                <c:pt idx="222">
                  <c:v>101.83799999999999</c:v>
                </c:pt>
                <c:pt idx="223">
                  <c:v>101.566</c:v>
                </c:pt>
                <c:pt idx="224">
                  <c:v>101.566</c:v>
                </c:pt>
                <c:pt idx="225">
                  <c:v>100.956</c:v>
                </c:pt>
                <c:pt idx="226">
                  <c:v>100.956</c:v>
                </c:pt>
                <c:pt idx="227">
                  <c:v>100.53100000000001</c:v>
                </c:pt>
                <c:pt idx="228">
                  <c:v>100.53100000000001</c:v>
                </c:pt>
                <c:pt idx="229">
                  <c:v>100.21299999999999</c:v>
                </c:pt>
                <c:pt idx="230">
                  <c:v>100.21299999999999</c:v>
                </c:pt>
                <c:pt idx="231">
                  <c:v>100.07599999999999</c:v>
                </c:pt>
                <c:pt idx="232">
                  <c:v>100.07599999999999</c:v>
                </c:pt>
                <c:pt idx="233">
                  <c:v>99.908000000000001</c:v>
                </c:pt>
                <c:pt idx="234">
                  <c:v>99.908000000000001</c:v>
                </c:pt>
                <c:pt idx="235">
                  <c:v>99.841999999999999</c:v>
                </c:pt>
                <c:pt idx="236">
                  <c:v>99.841999999999999</c:v>
                </c:pt>
                <c:pt idx="237">
                  <c:v>100.021</c:v>
                </c:pt>
                <c:pt idx="238">
                  <c:v>100.021</c:v>
                </c:pt>
                <c:pt idx="239">
                  <c:v>101.261</c:v>
                </c:pt>
                <c:pt idx="240">
                  <c:v>101.261</c:v>
                </c:pt>
                <c:pt idx="241">
                  <c:v>102.05500000000001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13-40E9-BB6D-B0E7D1BBCDB8}"/>
            </c:ext>
          </c:extLst>
        </c:ser>
        <c:ser>
          <c:idx val="6"/>
          <c:order val="4"/>
          <c:tx>
            <c:strRef>
              <c:f>'Long term averages'!$G$3</c:f>
              <c:strCache>
                <c:ptCount val="1"/>
                <c:pt idx="0">
                  <c:v>Notably Low</c:v>
                </c:pt>
              </c:strCache>
            </c:strRef>
          </c:tx>
          <c:spPr>
            <a:solidFill>
              <a:srgbClr val="FAC090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averages'!$G$4:$G$500</c:f>
              <c:numCache>
                <c:formatCode>General</c:formatCode>
                <c:ptCount val="497"/>
                <c:pt idx="0">
                  <c:v>101.32899999999999</c:v>
                </c:pt>
                <c:pt idx="1">
                  <c:v>101.73099999999999</c:v>
                </c:pt>
                <c:pt idx="2">
                  <c:v>101.73099999999999</c:v>
                </c:pt>
                <c:pt idx="3">
                  <c:v>101.405</c:v>
                </c:pt>
                <c:pt idx="4">
                  <c:v>101.405</c:v>
                </c:pt>
                <c:pt idx="5">
                  <c:v>101.19199999999999</c:v>
                </c:pt>
                <c:pt idx="6">
                  <c:v>101.19199999999999</c:v>
                </c:pt>
                <c:pt idx="7">
                  <c:v>100.605</c:v>
                </c:pt>
                <c:pt idx="8">
                  <c:v>100.605</c:v>
                </c:pt>
                <c:pt idx="9">
                  <c:v>100.29600000000001</c:v>
                </c:pt>
                <c:pt idx="10">
                  <c:v>100.29600000000001</c:v>
                </c:pt>
                <c:pt idx="11">
                  <c:v>100.089</c:v>
                </c:pt>
                <c:pt idx="12">
                  <c:v>100.089</c:v>
                </c:pt>
                <c:pt idx="13">
                  <c:v>99.924999999999997</c:v>
                </c:pt>
                <c:pt idx="14">
                  <c:v>99.924999999999997</c:v>
                </c:pt>
                <c:pt idx="15">
                  <c:v>99.787999999999997</c:v>
                </c:pt>
                <c:pt idx="16">
                  <c:v>99.787999999999997</c:v>
                </c:pt>
                <c:pt idx="17">
                  <c:v>99.722999999999999</c:v>
                </c:pt>
                <c:pt idx="18">
                  <c:v>99.722999999999999</c:v>
                </c:pt>
                <c:pt idx="19">
                  <c:v>99.741</c:v>
                </c:pt>
                <c:pt idx="20">
                  <c:v>99.741</c:v>
                </c:pt>
                <c:pt idx="21">
                  <c:v>99.844999999999999</c:v>
                </c:pt>
                <c:pt idx="22">
                  <c:v>99.844999999999999</c:v>
                </c:pt>
                <c:pt idx="23">
                  <c:v>101.32899999999999</c:v>
                </c:pt>
                <c:pt idx="24">
                  <c:v>101.32899999999999</c:v>
                </c:pt>
                <c:pt idx="25">
                  <c:v>101.73099999999999</c:v>
                </c:pt>
                <c:pt idx="26">
                  <c:v>101.73099999999999</c:v>
                </c:pt>
                <c:pt idx="27">
                  <c:v>101.405</c:v>
                </c:pt>
                <c:pt idx="28">
                  <c:v>101.405</c:v>
                </c:pt>
                <c:pt idx="29">
                  <c:v>101.19199999999999</c:v>
                </c:pt>
                <c:pt idx="30">
                  <c:v>101.19199999999999</c:v>
                </c:pt>
                <c:pt idx="31">
                  <c:v>100.605</c:v>
                </c:pt>
                <c:pt idx="32">
                  <c:v>100.605</c:v>
                </c:pt>
                <c:pt idx="33">
                  <c:v>100.29600000000001</c:v>
                </c:pt>
                <c:pt idx="34">
                  <c:v>100.29600000000001</c:v>
                </c:pt>
                <c:pt idx="35">
                  <c:v>100.089</c:v>
                </c:pt>
                <c:pt idx="36">
                  <c:v>100.089</c:v>
                </c:pt>
                <c:pt idx="37">
                  <c:v>99.924999999999997</c:v>
                </c:pt>
                <c:pt idx="38">
                  <c:v>99.924999999999997</c:v>
                </c:pt>
                <c:pt idx="39">
                  <c:v>99.787999999999997</c:v>
                </c:pt>
                <c:pt idx="40">
                  <c:v>99.787999999999997</c:v>
                </c:pt>
                <c:pt idx="41">
                  <c:v>99.722999999999999</c:v>
                </c:pt>
                <c:pt idx="42">
                  <c:v>99.722999999999999</c:v>
                </c:pt>
                <c:pt idx="43">
                  <c:v>99.741</c:v>
                </c:pt>
                <c:pt idx="44">
                  <c:v>99.741</c:v>
                </c:pt>
                <c:pt idx="45">
                  <c:v>99.844999999999999</c:v>
                </c:pt>
                <c:pt idx="46">
                  <c:v>99.844999999999999</c:v>
                </c:pt>
                <c:pt idx="47">
                  <c:v>101.32899999999999</c:v>
                </c:pt>
                <c:pt idx="48">
                  <c:v>101.32899999999999</c:v>
                </c:pt>
                <c:pt idx="49">
                  <c:v>101.73099999999999</c:v>
                </c:pt>
                <c:pt idx="50">
                  <c:v>101.73099999999999</c:v>
                </c:pt>
                <c:pt idx="51">
                  <c:v>101.405</c:v>
                </c:pt>
                <c:pt idx="52">
                  <c:v>101.405</c:v>
                </c:pt>
                <c:pt idx="53">
                  <c:v>101.19199999999999</c:v>
                </c:pt>
                <c:pt idx="54">
                  <c:v>101.19199999999999</c:v>
                </c:pt>
                <c:pt idx="55">
                  <c:v>100.605</c:v>
                </c:pt>
                <c:pt idx="56">
                  <c:v>100.605</c:v>
                </c:pt>
                <c:pt idx="57">
                  <c:v>100.29600000000001</c:v>
                </c:pt>
                <c:pt idx="58">
                  <c:v>100.29600000000001</c:v>
                </c:pt>
                <c:pt idx="59">
                  <c:v>100.089</c:v>
                </c:pt>
                <c:pt idx="60">
                  <c:v>100.089</c:v>
                </c:pt>
                <c:pt idx="61">
                  <c:v>99.924999999999997</c:v>
                </c:pt>
                <c:pt idx="62">
                  <c:v>99.924999999999997</c:v>
                </c:pt>
                <c:pt idx="63">
                  <c:v>99.787999999999997</c:v>
                </c:pt>
                <c:pt idx="64">
                  <c:v>99.787999999999997</c:v>
                </c:pt>
                <c:pt idx="65">
                  <c:v>99.722999999999999</c:v>
                </c:pt>
                <c:pt idx="66">
                  <c:v>99.722999999999999</c:v>
                </c:pt>
                <c:pt idx="67">
                  <c:v>99.741</c:v>
                </c:pt>
                <c:pt idx="68">
                  <c:v>99.741</c:v>
                </c:pt>
                <c:pt idx="69">
                  <c:v>99.844999999999999</c:v>
                </c:pt>
                <c:pt idx="70">
                  <c:v>99.844999999999999</c:v>
                </c:pt>
                <c:pt idx="71">
                  <c:v>101.32899999999999</c:v>
                </c:pt>
                <c:pt idx="72">
                  <c:v>99.844999999999999</c:v>
                </c:pt>
                <c:pt idx="73">
                  <c:v>101.32899999999999</c:v>
                </c:pt>
                <c:pt idx="74">
                  <c:v>101.32899999999999</c:v>
                </c:pt>
                <c:pt idx="75">
                  <c:v>101.73099999999999</c:v>
                </c:pt>
                <c:pt idx="76">
                  <c:v>101.73099999999999</c:v>
                </c:pt>
                <c:pt idx="77">
                  <c:v>101.405</c:v>
                </c:pt>
                <c:pt idx="78">
                  <c:v>101.405</c:v>
                </c:pt>
                <c:pt idx="79">
                  <c:v>101.19199999999999</c:v>
                </c:pt>
                <c:pt idx="80">
                  <c:v>101.19199999999999</c:v>
                </c:pt>
                <c:pt idx="81">
                  <c:v>100.605</c:v>
                </c:pt>
                <c:pt idx="82">
                  <c:v>100.605</c:v>
                </c:pt>
                <c:pt idx="83">
                  <c:v>100.29600000000001</c:v>
                </c:pt>
                <c:pt idx="84">
                  <c:v>100.29600000000001</c:v>
                </c:pt>
                <c:pt idx="85">
                  <c:v>100.089</c:v>
                </c:pt>
                <c:pt idx="86">
                  <c:v>100.089</c:v>
                </c:pt>
                <c:pt idx="87">
                  <c:v>99.924999999999997</c:v>
                </c:pt>
                <c:pt idx="88">
                  <c:v>99.924999999999997</c:v>
                </c:pt>
                <c:pt idx="89">
                  <c:v>99.787999999999997</c:v>
                </c:pt>
                <c:pt idx="90">
                  <c:v>99.787999999999997</c:v>
                </c:pt>
                <c:pt idx="91">
                  <c:v>99.722999999999999</c:v>
                </c:pt>
                <c:pt idx="92">
                  <c:v>99.722999999999999</c:v>
                </c:pt>
                <c:pt idx="93">
                  <c:v>99.741</c:v>
                </c:pt>
                <c:pt idx="94">
                  <c:v>99.741</c:v>
                </c:pt>
                <c:pt idx="95">
                  <c:v>99.844999999999999</c:v>
                </c:pt>
                <c:pt idx="96">
                  <c:v>99.844999999999999</c:v>
                </c:pt>
                <c:pt idx="97">
                  <c:v>101.32899999999999</c:v>
                </c:pt>
                <c:pt idx="98">
                  <c:v>101.32899999999999</c:v>
                </c:pt>
                <c:pt idx="99">
                  <c:v>101.73099999999999</c:v>
                </c:pt>
                <c:pt idx="100">
                  <c:v>101.73099999999999</c:v>
                </c:pt>
                <c:pt idx="101">
                  <c:v>101.405</c:v>
                </c:pt>
                <c:pt idx="102">
                  <c:v>101.405</c:v>
                </c:pt>
                <c:pt idx="103">
                  <c:v>101.19199999999999</c:v>
                </c:pt>
                <c:pt idx="104">
                  <c:v>101.19199999999999</c:v>
                </c:pt>
                <c:pt idx="105">
                  <c:v>100.605</c:v>
                </c:pt>
                <c:pt idx="106">
                  <c:v>100.605</c:v>
                </c:pt>
                <c:pt idx="107">
                  <c:v>100.29600000000001</c:v>
                </c:pt>
                <c:pt idx="108">
                  <c:v>100.29600000000001</c:v>
                </c:pt>
                <c:pt idx="109">
                  <c:v>100.089</c:v>
                </c:pt>
                <c:pt idx="110">
                  <c:v>100.089</c:v>
                </c:pt>
                <c:pt idx="111">
                  <c:v>99.924999999999997</c:v>
                </c:pt>
                <c:pt idx="112">
                  <c:v>99.924999999999997</c:v>
                </c:pt>
                <c:pt idx="113">
                  <c:v>99.787999999999997</c:v>
                </c:pt>
                <c:pt idx="114">
                  <c:v>99.787999999999997</c:v>
                </c:pt>
                <c:pt idx="115">
                  <c:v>99.722999999999999</c:v>
                </c:pt>
                <c:pt idx="116">
                  <c:v>99.722999999999999</c:v>
                </c:pt>
                <c:pt idx="117">
                  <c:v>99.741</c:v>
                </c:pt>
                <c:pt idx="118">
                  <c:v>99.741</c:v>
                </c:pt>
                <c:pt idx="119">
                  <c:v>99.844999999999999</c:v>
                </c:pt>
                <c:pt idx="120">
                  <c:v>99.844999999999999</c:v>
                </c:pt>
                <c:pt idx="121">
                  <c:v>101.32899999999999</c:v>
                </c:pt>
                <c:pt idx="122">
                  <c:v>101.32899999999999</c:v>
                </c:pt>
                <c:pt idx="123">
                  <c:v>101.73099999999999</c:v>
                </c:pt>
                <c:pt idx="124">
                  <c:v>101.73099999999999</c:v>
                </c:pt>
                <c:pt idx="125">
                  <c:v>101.405</c:v>
                </c:pt>
                <c:pt idx="126">
                  <c:v>101.405</c:v>
                </c:pt>
                <c:pt idx="127">
                  <c:v>101.19199999999999</c:v>
                </c:pt>
                <c:pt idx="128">
                  <c:v>101.19199999999999</c:v>
                </c:pt>
                <c:pt idx="129">
                  <c:v>100.605</c:v>
                </c:pt>
                <c:pt idx="130">
                  <c:v>100.605</c:v>
                </c:pt>
                <c:pt idx="131">
                  <c:v>100.29600000000001</c:v>
                </c:pt>
                <c:pt idx="132">
                  <c:v>100.29600000000001</c:v>
                </c:pt>
                <c:pt idx="133">
                  <c:v>100.089</c:v>
                </c:pt>
                <c:pt idx="134">
                  <c:v>100.089</c:v>
                </c:pt>
                <c:pt idx="135">
                  <c:v>99.924999999999997</c:v>
                </c:pt>
                <c:pt idx="136">
                  <c:v>99.924999999999997</c:v>
                </c:pt>
                <c:pt idx="137">
                  <c:v>99.787999999999997</c:v>
                </c:pt>
                <c:pt idx="138">
                  <c:v>99.787999999999997</c:v>
                </c:pt>
                <c:pt idx="139">
                  <c:v>99.722999999999999</c:v>
                </c:pt>
                <c:pt idx="140">
                  <c:v>99.722999999999999</c:v>
                </c:pt>
                <c:pt idx="141">
                  <c:v>99.741</c:v>
                </c:pt>
                <c:pt idx="142">
                  <c:v>99.741</c:v>
                </c:pt>
                <c:pt idx="143">
                  <c:v>99.844999999999999</c:v>
                </c:pt>
                <c:pt idx="144">
                  <c:v>99.844999999999999</c:v>
                </c:pt>
                <c:pt idx="145">
                  <c:v>101.32899999999999</c:v>
                </c:pt>
                <c:pt idx="146">
                  <c:v>101.32899999999999</c:v>
                </c:pt>
                <c:pt idx="147">
                  <c:v>101.73099999999999</c:v>
                </c:pt>
                <c:pt idx="148">
                  <c:v>101.73099999999999</c:v>
                </c:pt>
                <c:pt idx="149">
                  <c:v>101.405</c:v>
                </c:pt>
                <c:pt idx="150">
                  <c:v>101.405</c:v>
                </c:pt>
                <c:pt idx="151">
                  <c:v>101.19199999999999</c:v>
                </c:pt>
                <c:pt idx="152">
                  <c:v>101.19199999999999</c:v>
                </c:pt>
                <c:pt idx="153">
                  <c:v>100.605</c:v>
                </c:pt>
                <c:pt idx="154">
                  <c:v>100.605</c:v>
                </c:pt>
                <c:pt idx="155">
                  <c:v>100.29600000000001</c:v>
                </c:pt>
                <c:pt idx="156">
                  <c:v>100.29600000000001</c:v>
                </c:pt>
                <c:pt idx="157">
                  <c:v>100.089</c:v>
                </c:pt>
                <c:pt idx="158">
                  <c:v>100.089</c:v>
                </c:pt>
                <c:pt idx="159">
                  <c:v>99.924999999999997</c:v>
                </c:pt>
                <c:pt idx="160">
                  <c:v>99.924999999999997</c:v>
                </c:pt>
                <c:pt idx="161">
                  <c:v>99.787999999999997</c:v>
                </c:pt>
                <c:pt idx="162">
                  <c:v>99.787999999999997</c:v>
                </c:pt>
                <c:pt idx="163">
                  <c:v>99.722999999999999</c:v>
                </c:pt>
                <c:pt idx="164">
                  <c:v>99.722999999999999</c:v>
                </c:pt>
                <c:pt idx="165">
                  <c:v>99.741</c:v>
                </c:pt>
                <c:pt idx="166">
                  <c:v>99.741</c:v>
                </c:pt>
                <c:pt idx="167">
                  <c:v>99.844999999999999</c:v>
                </c:pt>
                <c:pt idx="168">
                  <c:v>99.844999999999999</c:v>
                </c:pt>
                <c:pt idx="169">
                  <c:v>101.32899999999999</c:v>
                </c:pt>
                <c:pt idx="170">
                  <c:v>101.32899999999999</c:v>
                </c:pt>
                <c:pt idx="171">
                  <c:v>101.73099999999999</c:v>
                </c:pt>
                <c:pt idx="172">
                  <c:v>101.73099999999999</c:v>
                </c:pt>
                <c:pt idx="173">
                  <c:v>101.405</c:v>
                </c:pt>
                <c:pt idx="174">
                  <c:v>101.405</c:v>
                </c:pt>
                <c:pt idx="175">
                  <c:v>101.19199999999999</c:v>
                </c:pt>
                <c:pt idx="176">
                  <c:v>101.19199999999999</c:v>
                </c:pt>
                <c:pt idx="177">
                  <c:v>100.605</c:v>
                </c:pt>
                <c:pt idx="178">
                  <c:v>100.605</c:v>
                </c:pt>
                <c:pt idx="179">
                  <c:v>100.29600000000001</c:v>
                </c:pt>
                <c:pt idx="180">
                  <c:v>100.29600000000001</c:v>
                </c:pt>
                <c:pt idx="181">
                  <c:v>100.089</c:v>
                </c:pt>
                <c:pt idx="182">
                  <c:v>100.089</c:v>
                </c:pt>
                <c:pt idx="183">
                  <c:v>99.924999999999997</c:v>
                </c:pt>
                <c:pt idx="184">
                  <c:v>99.924999999999997</c:v>
                </c:pt>
                <c:pt idx="185">
                  <c:v>99.787999999999997</c:v>
                </c:pt>
                <c:pt idx="186">
                  <c:v>99.787999999999997</c:v>
                </c:pt>
                <c:pt idx="187">
                  <c:v>99.722999999999999</c:v>
                </c:pt>
                <c:pt idx="188">
                  <c:v>99.722999999999999</c:v>
                </c:pt>
                <c:pt idx="189">
                  <c:v>99.741</c:v>
                </c:pt>
                <c:pt idx="190">
                  <c:v>99.741</c:v>
                </c:pt>
                <c:pt idx="191">
                  <c:v>99.844999999999999</c:v>
                </c:pt>
                <c:pt idx="192">
                  <c:v>99.844999999999999</c:v>
                </c:pt>
                <c:pt idx="193">
                  <c:v>101.32899999999999</c:v>
                </c:pt>
                <c:pt idx="194">
                  <c:v>101.32899999999999</c:v>
                </c:pt>
                <c:pt idx="195">
                  <c:v>101.73099999999999</c:v>
                </c:pt>
                <c:pt idx="196">
                  <c:v>101.73099999999999</c:v>
                </c:pt>
                <c:pt idx="197">
                  <c:v>101.405</c:v>
                </c:pt>
                <c:pt idx="198">
                  <c:v>101.405</c:v>
                </c:pt>
                <c:pt idx="199">
                  <c:v>101.19199999999999</c:v>
                </c:pt>
                <c:pt idx="200">
                  <c:v>101.19199999999999</c:v>
                </c:pt>
                <c:pt idx="201">
                  <c:v>100.605</c:v>
                </c:pt>
                <c:pt idx="202">
                  <c:v>100.605</c:v>
                </c:pt>
                <c:pt idx="203">
                  <c:v>100.29600000000001</c:v>
                </c:pt>
                <c:pt idx="204">
                  <c:v>100.29600000000001</c:v>
                </c:pt>
                <c:pt idx="205">
                  <c:v>100.089</c:v>
                </c:pt>
                <c:pt idx="206">
                  <c:v>100.089</c:v>
                </c:pt>
                <c:pt idx="207">
                  <c:v>99.924999999999997</c:v>
                </c:pt>
                <c:pt idx="208">
                  <c:v>99.924999999999997</c:v>
                </c:pt>
                <c:pt idx="209">
                  <c:v>99.787999999999997</c:v>
                </c:pt>
                <c:pt idx="210">
                  <c:v>99.787999999999997</c:v>
                </c:pt>
                <c:pt idx="211">
                  <c:v>99.722999999999999</c:v>
                </c:pt>
                <c:pt idx="212">
                  <c:v>99.722999999999999</c:v>
                </c:pt>
                <c:pt idx="213">
                  <c:v>99.741</c:v>
                </c:pt>
                <c:pt idx="214">
                  <c:v>99.741</c:v>
                </c:pt>
                <c:pt idx="215">
                  <c:v>99.844999999999999</c:v>
                </c:pt>
                <c:pt idx="216">
                  <c:v>99.844999999999999</c:v>
                </c:pt>
                <c:pt idx="217">
                  <c:v>101.32899999999999</c:v>
                </c:pt>
                <c:pt idx="218">
                  <c:v>101.32899999999999</c:v>
                </c:pt>
                <c:pt idx="219">
                  <c:v>101.73099999999999</c:v>
                </c:pt>
                <c:pt idx="220">
                  <c:v>101.73099999999999</c:v>
                </c:pt>
                <c:pt idx="221">
                  <c:v>101.405</c:v>
                </c:pt>
                <c:pt idx="222">
                  <c:v>101.405</c:v>
                </c:pt>
                <c:pt idx="223">
                  <c:v>101.19199999999999</c:v>
                </c:pt>
                <c:pt idx="224">
                  <c:v>101.19199999999999</c:v>
                </c:pt>
                <c:pt idx="225">
                  <c:v>100.605</c:v>
                </c:pt>
                <c:pt idx="226">
                  <c:v>100.605</c:v>
                </c:pt>
                <c:pt idx="227">
                  <c:v>100.29600000000001</c:v>
                </c:pt>
                <c:pt idx="228">
                  <c:v>100.29600000000001</c:v>
                </c:pt>
                <c:pt idx="229">
                  <c:v>100.089</c:v>
                </c:pt>
                <c:pt idx="230">
                  <c:v>100.089</c:v>
                </c:pt>
                <c:pt idx="231">
                  <c:v>99.924999999999997</c:v>
                </c:pt>
                <c:pt idx="232">
                  <c:v>99.924999999999997</c:v>
                </c:pt>
                <c:pt idx="233">
                  <c:v>99.787999999999997</c:v>
                </c:pt>
                <c:pt idx="234">
                  <c:v>99.787999999999997</c:v>
                </c:pt>
                <c:pt idx="235">
                  <c:v>99.722999999999999</c:v>
                </c:pt>
                <c:pt idx="236">
                  <c:v>99.722999999999999</c:v>
                </c:pt>
                <c:pt idx="237">
                  <c:v>99.741</c:v>
                </c:pt>
                <c:pt idx="238">
                  <c:v>99.741</c:v>
                </c:pt>
                <c:pt idx="239">
                  <c:v>99.844999999999999</c:v>
                </c:pt>
                <c:pt idx="240">
                  <c:v>99.844999999999999</c:v>
                </c:pt>
                <c:pt idx="241">
                  <c:v>101.32899999999999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13-40E9-BB6D-B0E7D1BBCDB8}"/>
            </c:ext>
          </c:extLst>
        </c:ser>
        <c:ser>
          <c:idx val="7"/>
          <c:order val="5"/>
          <c:tx>
            <c:strRef>
              <c:f>'Long term averages'!$H$3</c:f>
              <c:strCache>
                <c:ptCount val="1"/>
                <c:pt idx="0">
                  <c:v>Exceptionally Low</c:v>
                </c:pt>
              </c:strCache>
            </c:strRef>
          </c:tx>
          <c:spPr>
            <a:solidFill>
              <a:srgbClr val="FF7C80"/>
            </a:solidFill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averages'!$H$4:$H$500</c:f>
              <c:numCache>
                <c:formatCode>General</c:formatCode>
                <c:ptCount val="497"/>
                <c:pt idx="0">
                  <c:v>100.31100000000001</c:v>
                </c:pt>
                <c:pt idx="1">
                  <c:v>100.70399999999999</c:v>
                </c:pt>
                <c:pt idx="2">
                  <c:v>100.70399999999999</c:v>
                </c:pt>
                <c:pt idx="3">
                  <c:v>101.01600000000001</c:v>
                </c:pt>
                <c:pt idx="4">
                  <c:v>101.01600000000001</c:v>
                </c:pt>
                <c:pt idx="5">
                  <c:v>100.67400000000001</c:v>
                </c:pt>
                <c:pt idx="6">
                  <c:v>100.67400000000001</c:v>
                </c:pt>
                <c:pt idx="7">
                  <c:v>100.426</c:v>
                </c:pt>
                <c:pt idx="8">
                  <c:v>100.426</c:v>
                </c:pt>
                <c:pt idx="9">
                  <c:v>100.129</c:v>
                </c:pt>
                <c:pt idx="10">
                  <c:v>100.129</c:v>
                </c:pt>
                <c:pt idx="11">
                  <c:v>99.89</c:v>
                </c:pt>
                <c:pt idx="12">
                  <c:v>99.89</c:v>
                </c:pt>
                <c:pt idx="13">
                  <c:v>99.688999999999993</c:v>
                </c:pt>
                <c:pt idx="14">
                  <c:v>99.688999999999993</c:v>
                </c:pt>
                <c:pt idx="15">
                  <c:v>99.361000000000004</c:v>
                </c:pt>
                <c:pt idx="16">
                  <c:v>99.361000000000004</c:v>
                </c:pt>
                <c:pt idx="17">
                  <c:v>99.197000000000003</c:v>
                </c:pt>
                <c:pt idx="18">
                  <c:v>99.197000000000003</c:v>
                </c:pt>
                <c:pt idx="19">
                  <c:v>99.259</c:v>
                </c:pt>
                <c:pt idx="20">
                  <c:v>99.259</c:v>
                </c:pt>
                <c:pt idx="21">
                  <c:v>99.581999999999994</c:v>
                </c:pt>
                <c:pt idx="22">
                  <c:v>99.581999999999994</c:v>
                </c:pt>
                <c:pt idx="23">
                  <c:v>100.31100000000001</c:v>
                </c:pt>
                <c:pt idx="24">
                  <c:v>100.31100000000001</c:v>
                </c:pt>
                <c:pt idx="25">
                  <c:v>100.70399999999999</c:v>
                </c:pt>
                <c:pt idx="26">
                  <c:v>100.70399999999999</c:v>
                </c:pt>
                <c:pt idx="27">
                  <c:v>101.01600000000001</c:v>
                </c:pt>
                <c:pt idx="28">
                  <c:v>101.01600000000001</c:v>
                </c:pt>
                <c:pt idx="29">
                  <c:v>100.67400000000001</c:v>
                </c:pt>
                <c:pt idx="30">
                  <c:v>100.67400000000001</c:v>
                </c:pt>
                <c:pt idx="31">
                  <c:v>100.426</c:v>
                </c:pt>
                <c:pt idx="32">
                  <c:v>100.426</c:v>
                </c:pt>
                <c:pt idx="33">
                  <c:v>100.129</c:v>
                </c:pt>
                <c:pt idx="34">
                  <c:v>100.129</c:v>
                </c:pt>
                <c:pt idx="35">
                  <c:v>99.89</c:v>
                </c:pt>
                <c:pt idx="36">
                  <c:v>99.89</c:v>
                </c:pt>
                <c:pt idx="37">
                  <c:v>99.688999999999993</c:v>
                </c:pt>
                <c:pt idx="38">
                  <c:v>99.688999999999993</c:v>
                </c:pt>
                <c:pt idx="39">
                  <c:v>99.361000000000004</c:v>
                </c:pt>
                <c:pt idx="40">
                  <c:v>99.361000000000004</c:v>
                </c:pt>
                <c:pt idx="41">
                  <c:v>99.197000000000003</c:v>
                </c:pt>
                <c:pt idx="42">
                  <c:v>99.197000000000003</c:v>
                </c:pt>
                <c:pt idx="43">
                  <c:v>99.259</c:v>
                </c:pt>
                <c:pt idx="44">
                  <c:v>99.259</c:v>
                </c:pt>
                <c:pt idx="45">
                  <c:v>99.581999999999994</c:v>
                </c:pt>
                <c:pt idx="46">
                  <c:v>99.581999999999994</c:v>
                </c:pt>
                <c:pt idx="47">
                  <c:v>100.31100000000001</c:v>
                </c:pt>
                <c:pt idx="48">
                  <c:v>100.31100000000001</c:v>
                </c:pt>
                <c:pt idx="49">
                  <c:v>100.70399999999999</c:v>
                </c:pt>
                <c:pt idx="50">
                  <c:v>100.70399999999999</c:v>
                </c:pt>
                <c:pt idx="51">
                  <c:v>101.01600000000001</c:v>
                </c:pt>
                <c:pt idx="52">
                  <c:v>101.01600000000001</c:v>
                </c:pt>
                <c:pt idx="53">
                  <c:v>100.67400000000001</c:v>
                </c:pt>
                <c:pt idx="54">
                  <c:v>100.67400000000001</c:v>
                </c:pt>
                <c:pt idx="55">
                  <c:v>100.426</c:v>
                </c:pt>
                <c:pt idx="56">
                  <c:v>100.426</c:v>
                </c:pt>
                <c:pt idx="57">
                  <c:v>100.129</c:v>
                </c:pt>
                <c:pt idx="58">
                  <c:v>100.129</c:v>
                </c:pt>
                <c:pt idx="59">
                  <c:v>99.89</c:v>
                </c:pt>
                <c:pt idx="60">
                  <c:v>99.89</c:v>
                </c:pt>
                <c:pt idx="61">
                  <c:v>99.688999999999993</c:v>
                </c:pt>
                <c:pt idx="62">
                  <c:v>99.688999999999993</c:v>
                </c:pt>
                <c:pt idx="63">
                  <c:v>99.361000000000004</c:v>
                </c:pt>
                <c:pt idx="64">
                  <c:v>99.361000000000004</c:v>
                </c:pt>
                <c:pt idx="65">
                  <c:v>99.197000000000003</c:v>
                </c:pt>
                <c:pt idx="66">
                  <c:v>99.197000000000003</c:v>
                </c:pt>
                <c:pt idx="67">
                  <c:v>99.259</c:v>
                </c:pt>
                <c:pt idx="68">
                  <c:v>99.259</c:v>
                </c:pt>
                <c:pt idx="69">
                  <c:v>99.581999999999994</c:v>
                </c:pt>
                <c:pt idx="70">
                  <c:v>99.581999999999994</c:v>
                </c:pt>
                <c:pt idx="71">
                  <c:v>100.31100000000001</c:v>
                </c:pt>
                <c:pt idx="72">
                  <c:v>99.581999999999994</c:v>
                </c:pt>
                <c:pt idx="73">
                  <c:v>100.31100000000001</c:v>
                </c:pt>
                <c:pt idx="74">
                  <c:v>100.31100000000001</c:v>
                </c:pt>
                <c:pt idx="75">
                  <c:v>100.70399999999999</c:v>
                </c:pt>
                <c:pt idx="76">
                  <c:v>100.70399999999999</c:v>
                </c:pt>
                <c:pt idx="77">
                  <c:v>101.01600000000001</c:v>
                </c:pt>
                <c:pt idx="78">
                  <c:v>101.01600000000001</c:v>
                </c:pt>
                <c:pt idx="79">
                  <c:v>100.67400000000001</c:v>
                </c:pt>
                <c:pt idx="80">
                  <c:v>100.67400000000001</c:v>
                </c:pt>
                <c:pt idx="81">
                  <c:v>100.426</c:v>
                </c:pt>
                <c:pt idx="82">
                  <c:v>100.426</c:v>
                </c:pt>
                <c:pt idx="83">
                  <c:v>100.129</c:v>
                </c:pt>
                <c:pt idx="84">
                  <c:v>100.129</c:v>
                </c:pt>
                <c:pt idx="85">
                  <c:v>99.89</c:v>
                </c:pt>
                <c:pt idx="86">
                  <c:v>99.89</c:v>
                </c:pt>
                <c:pt idx="87">
                  <c:v>99.688999999999993</c:v>
                </c:pt>
                <c:pt idx="88">
                  <c:v>99.688999999999993</c:v>
                </c:pt>
                <c:pt idx="89">
                  <c:v>99.361000000000004</c:v>
                </c:pt>
                <c:pt idx="90">
                  <c:v>99.361000000000004</c:v>
                </c:pt>
                <c:pt idx="91">
                  <c:v>99.197000000000003</c:v>
                </c:pt>
                <c:pt idx="92">
                  <c:v>99.197000000000003</c:v>
                </c:pt>
                <c:pt idx="93">
                  <c:v>99.259</c:v>
                </c:pt>
                <c:pt idx="94">
                  <c:v>99.259</c:v>
                </c:pt>
                <c:pt idx="95">
                  <c:v>99.581999999999994</c:v>
                </c:pt>
                <c:pt idx="96">
                  <c:v>99.581999999999994</c:v>
                </c:pt>
                <c:pt idx="97">
                  <c:v>100.31100000000001</c:v>
                </c:pt>
                <c:pt idx="98">
                  <c:v>100.31100000000001</c:v>
                </c:pt>
                <c:pt idx="99">
                  <c:v>100.70399999999999</c:v>
                </c:pt>
                <c:pt idx="100">
                  <c:v>100.70399999999999</c:v>
                </c:pt>
                <c:pt idx="101">
                  <c:v>101.01600000000001</c:v>
                </c:pt>
                <c:pt idx="102">
                  <c:v>101.01600000000001</c:v>
                </c:pt>
                <c:pt idx="103">
                  <c:v>100.67400000000001</c:v>
                </c:pt>
                <c:pt idx="104">
                  <c:v>100.67400000000001</c:v>
                </c:pt>
                <c:pt idx="105">
                  <c:v>100.426</c:v>
                </c:pt>
                <c:pt idx="106">
                  <c:v>100.426</c:v>
                </c:pt>
                <c:pt idx="107">
                  <c:v>100.129</c:v>
                </c:pt>
                <c:pt idx="108">
                  <c:v>100.129</c:v>
                </c:pt>
                <c:pt idx="109">
                  <c:v>99.89</c:v>
                </c:pt>
                <c:pt idx="110">
                  <c:v>99.89</c:v>
                </c:pt>
                <c:pt idx="111">
                  <c:v>99.688999999999993</c:v>
                </c:pt>
                <c:pt idx="112">
                  <c:v>99.688999999999993</c:v>
                </c:pt>
                <c:pt idx="113">
                  <c:v>99.361000000000004</c:v>
                </c:pt>
                <c:pt idx="114">
                  <c:v>99.361000000000004</c:v>
                </c:pt>
                <c:pt idx="115">
                  <c:v>99.197000000000003</c:v>
                </c:pt>
                <c:pt idx="116">
                  <c:v>99.197000000000003</c:v>
                </c:pt>
                <c:pt idx="117">
                  <c:v>99.259</c:v>
                </c:pt>
                <c:pt idx="118">
                  <c:v>99.259</c:v>
                </c:pt>
                <c:pt idx="119">
                  <c:v>99.581999999999994</c:v>
                </c:pt>
                <c:pt idx="120">
                  <c:v>99.581999999999994</c:v>
                </c:pt>
                <c:pt idx="121">
                  <c:v>100.31100000000001</c:v>
                </c:pt>
                <c:pt idx="122">
                  <c:v>100.31100000000001</c:v>
                </c:pt>
                <c:pt idx="123">
                  <c:v>100.70399999999999</c:v>
                </c:pt>
                <c:pt idx="124">
                  <c:v>100.70399999999999</c:v>
                </c:pt>
                <c:pt idx="125">
                  <c:v>101.01600000000001</c:v>
                </c:pt>
                <c:pt idx="126">
                  <c:v>101.01600000000001</c:v>
                </c:pt>
                <c:pt idx="127">
                  <c:v>100.67400000000001</c:v>
                </c:pt>
                <c:pt idx="128">
                  <c:v>100.67400000000001</c:v>
                </c:pt>
                <c:pt idx="129">
                  <c:v>100.426</c:v>
                </c:pt>
                <c:pt idx="130">
                  <c:v>100.426</c:v>
                </c:pt>
                <c:pt idx="131">
                  <c:v>100.129</c:v>
                </c:pt>
                <c:pt idx="132">
                  <c:v>100.129</c:v>
                </c:pt>
                <c:pt idx="133">
                  <c:v>99.89</c:v>
                </c:pt>
                <c:pt idx="134">
                  <c:v>99.89</c:v>
                </c:pt>
                <c:pt idx="135">
                  <c:v>99.688999999999993</c:v>
                </c:pt>
                <c:pt idx="136">
                  <c:v>99.688999999999993</c:v>
                </c:pt>
                <c:pt idx="137">
                  <c:v>99.361000000000004</c:v>
                </c:pt>
                <c:pt idx="138">
                  <c:v>99.361000000000004</c:v>
                </c:pt>
                <c:pt idx="139">
                  <c:v>99.197000000000003</c:v>
                </c:pt>
                <c:pt idx="140">
                  <c:v>99.197000000000003</c:v>
                </c:pt>
                <c:pt idx="141">
                  <c:v>99.259</c:v>
                </c:pt>
                <c:pt idx="142">
                  <c:v>99.259</c:v>
                </c:pt>
                <c:pt idx="143">
                  <c:v>99.581999999999994</c:v>
                </c:pt>
                <c:pt idx="144">
                  <c:v>99.581999999999994</c:v>
                </c:pt>
                <c:pt idx="145">
                  <c:v>100.31100000000001</c:v>
                </c:pt>
                <c:pt idx="146">
                  <c:v>100.31100000000001</c:v>
                </c:pt>
                <c:pt idx="147">
                  <c:v>100.70399999999999</c:v>
                </c:pt>
                <c:pt idx="148">
                  <c:v>100.70399999999999</c:v>
                </c:pt>
                <c:pt idx="149">
                  <c:v>101.01600000000001</c:v>
                </c:pt>
                <c:pt idx="150">
                  <c:v>101.01600000000001</c:v>
                </c:pt>
                <c:pt idx="151">
                  <c:v>100.67400000000001</c:v>
                </c:pt>
                <c:pt idx="152">
                  <c:v>100.67400000000001</c:v>
                </c:pt>
                <c:pt idx="153">
                  <c:v>100.426</c:v>
                </c:pt>
                <c:pt idx="154">
                  <c:v>100.426</c:v>
                </c:pt>
                <c:pt idx="155">
                  <c:v>100.129</c:v>
                </c:pt>
                <c:pt idx="156">
                  <c:v>100.129</c:v>
                </c:pt>
                <c:pt idx="157">
                  <c:v>99.89</c:v>
                </c:pt>
                <c:pt idx="158">
                  <c:v>99.89</c:v>
                </c:pt>
                <c:pt idx="159">
                  <c:v>99.688999999999993</c:v>
                </c:pt>
                <c:pt idx="160">
                  <c:v>99.688999999999993</c:v>
                </c:pt>
                <c:pt idx="161">
                  <c:v>99.361000000000004</c:v>
                </c:pt>
                <c:pt idx="162">
                  <c:v>99.361000000000004</c:v>
                </c:pt>
                <c:pt idx="163">
                  <c:v>99.197000000000003</c:v>
                </c:pt>
                <c:pt idx="164">
                  <c:v>99.197000000000003</c:v>
                </c:pt>
                <c:pt idx="165">
                  <c:v>99.259</c:v>
                </c:pt>
                <c:pt idx="166">
                  <c:v>99.259</c:v>
                </c:pt>
                <c:pt idx="167">
                  <c:v>99.581999999999994</c:v>
                </c:pt>
                <c:pt idx="168">
                  <c:v>99.581999999999994</c:v>
                </c:pt>
                <c:pt idx="169">
                  <c:v>100.31100000000001</c:v>
                </c:pt>
                <c:pt idx="170">
                  <c:v>100.31100000000001</c:v>
                </c:pt>
                <c:pt idx="171">
                  <c:v>100.70399999999999</c:v>
                </c:pt>
                <c:pt idx="172">
                  <c:v>100.70399999999999</c:v>
                </c:pt>
                <c:pt idx="173">
                  <c:v>101.01600000000001</c:v>
                </c:pt>
                <c:pt idx="174">
                  <c:v>101.01600000000001</c:v>
                </c:pt>
                <c:pt idx="175">
                  <c:v>100.67400000000001</c:v>
                </c:pt>
                <c:pt idx="176">
                  <c:v>100.67400000000001</c:v>
                </c:pt>
                <c:pt idx="177">
                  <c:v>100.426</c:v>
                </c:pt>
                <c:pt idx="178">
                  <c:v>100.426</c:v>
                </c:pt>
                <c:pt idx="179">
                  <c:v>100.129</c:v>
                </c:pt>
                <c:pt idx="180">
                  <c:v>100.129</c:v>
                </c:pt>
                <c:pt idx="181">
                  <c:v>99.89</c:v>
                </c:pt>
                <c:pt idx="182">
                  <c:v>99.89</c:v>
                </c:pt>
                <c:pt idx="183">
                  <c:v>99.688999999999993</c:v>
                </c:pt>
                <c:pt idx="184">
                  <c:v>99.688999999999993</c:v>
                </c:pt>
                <c:pt idx="185">
                  <c:v>99.361000000000004</c:v>
                </c:pt>
                <c:pt idx="186">
                  <c:v>99.361000000000004</c:v>
                </c:pt>
                <c:pt idx="187">
                  <c:v>99.197000000000003</c:v>
                </c:pt>
                <c:pt idx="188">
                  <c:v>99.197000000000003</c:v>
                </c:pt>
                <c:pt idx="189">
                  <c:v>99.259</c:v>
                </c:pt>
                <c:pt idx="190">
                  <c:v>99.259</c:v>
                </c:pt>
                <c:pt idx="191">
                  <c:v>99.581999999999994</c:v>
                </c:pt>
                <c:pt idx="192">
                  <c:v>99.581999999999994</c:v>
                </c:pt>
                <c:pt idx="193">
                  <c:v>100.31100000000001</c:v>
                </c:pt>
                <c:pt idx="194">
                  <c:v>100.31100000000001</c:v>
                </c:pt>
                <c:pt idx="195">
                  <c:v>100.70399999999999</c:v>
                </c:pt>
                <c:pt idx="196">
                  <c:v>100.70399999999999</c:v>
                </c:pt>
                <c:pt idx="197">
                  <c:v>101.01600000000001</c:v>
                </c:pt>
                <c:pt idx="198">
                  <c:v>101.01600000000001</c:v>
                </c:pt>
                <c:pt idx="199">
                  <c:v>100.67400000000001</c:v>
                </c:pt>
                <c:pt idx="200">
                  <c:v>100.67400000000001</c:v>
                </c:pt>
                <c:pt idx="201">
                  <c:v>100.426</c:v>
                </c:pt>
                <c:pt idx="202">
                  <c:v>100.426</c:v>
                </c:pt>
                <c:pt idx="203">
                  <c:v>100.129</c:v>
                </c:pt>
                <c:pt idx="204">
                  <c:v>100.129</c:v>
                </c:pt>
                <c:pt idx="205">
                  <c:v>99.89</c:v>
                </c:pt>
                <c:pt idx="206">
                  <c:v>99.89</c:v>
                </c:pt>
                <c:pt idx="207">
                  <c:v>99.688999999999993</c:v>
                </c:pt>
                <c:pt idx="208">
                  <c:v>99.688999999999993</c:v>
                </c:pt>
                <c:pt idx="209">
                  <c:v>99.361000000000004</c:v>
                </c:pt>
                <c:pt idx="210">
                  <c:v>99.361000000000004</c:v>
                </c:pt>
                <c:pt idx="211">
                  <c:v>99.197000000000003</c:v>
                </c:pt>
                <c:pt idx="212">
                  <c:v>99.197000000000003</c:v>
                </c:pt>
                <c:pt idx="213">
                  <c:v>99.259</c:v>
                </c:pt>
                <c:pt idx="214">
                  <c:v>99.259</c:v>
                </c:pt>
                <c:pt idx="215">
                  <c:v>99.581999999999994</c:v>
                </c:pt>
                <c:pt idx="216">
                  <c:v>99.581999999999994</c:v>
                </c:pt>
                <c:pt idx="217">
                  <c:v>100.31100000000001</c:v>
                </c:pt>
                <c:pt idx="218">
                  <c:v>100.31100000000001</c:v>
                </c:pt>
                <c:pt idx="219">
                  <c:v>100.70399999999999</c:v>
                </c:pt>
                <c:pt idx="220">
                  <c:v>100.70399999999999</c:v>
                </c:pt>
                <c:pt idx="221">
                  <c:v>101.01600000000001</c:v>
                </c:pt>
                <c:pt idx="222">
                  <c:v>101.01600000000001</c:v>
                </c:pt>
                <c:pt idx="223">
                  <c:v>100.67400000000001</c:v>
                </c:pt>
                <c:pt idx="224">
                  <c:v>100.67400000000001</c:v>
                </c:pt>
                <c:pt idx="225">
                  <c:v>100.426</c:v>
                </c:pt>
                <c:pt idx="226">
                  <c:v>100.426</c:v>
                </c:pt>
                <c:pt idx="227">
                  <c:v>100.129</c:v>
                </c:pt>
                <c:pt idx="228">
                  <c:v>100.129</c:v>
                </c:pt>
                <c:pt idx="229">
                  <c:v>99.89</c:v>
                </c:pt>
                <c:pt idx="230">
                  <c:v>99.89</c:v>
                </c:pt>
                <c:pt idx="231">
                  <c:v>99.688999999999993</c:v>
                </c:pt>
                <c:pt idx="232">
                  <c:v>99.688999999999993</c:v>
                </c:pt>
                <c:pt idx="233">
                  <c:v>99.361000000000004</c:v>
                </c:pt>
                <c:pt idx="234">
                  <c:v>99.361000000000004</c:v>
                </c:pt>
                <c:pt idx="235">
                  <c:v>99.197000000000003</c:v>
                </c:pt>
                <c:pt idx="236">
                  <c:v>99.197000000000003</c:v>
                </c:pt>
                <c:pt idx="237">
                  <c:v>99.259</c:v>
                </c:pt>
                <c:pt idx="238">
                  <c:v>99.259</c:v>
                </c:pt>
                <c:pt idx="239">
                  <c:v>99.581999999999994</c:v>
                </c:pt>
                <c:pt idx="240">
                  <c:v>99.581999999999994</c:v>
                </c:pt>
                <c:pt idx="241">
                  <c:v>100.31100000000001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13-40E9-BB6D-B0E7D1BBC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2496664"/>
        <c:axId val="-2122490840"/>
      </c:areaChart>
      <c:scatterChart>
        <c:scatterStyle val="lineMarker"/>
        <c:varyColors val="0"/>
        <c:ser>
          <c:idx val="8"/>
          <c:order val="6"/>
          <c:tx>
            <c:v>Ampney Crucis</c:v>
          </c:tx>
          <c:spPr>
            <a:ln w="317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'Data Input'!$A$623:$A$1851</c:f>
              <c:numCache>
                <c:formatCode>m/d/yyyy</c:formatCode>
                <c:ptCount val="1229"/>
                <c:pt idx="0">
                  <c:v>43100</c:v>
                </c:pt>
                <c:pt idx="1">
                  <c:v>43109</c:v>
                </c:pt>
                <c:pt idx="2">
                  <c:v>43116</c:v>
                </c:pt>
                <c:pt idx="3">
                  <c:v>43123</c:v>
                </c:pt>
                <c:pt idx="4">
                  <c:v>43130</c:v>
                </c:pt>
                <c:pt idx="5">
                  <c:v>43131</c:v>
                </c:pt>
                <c:pt idx="6">
                  <c:v>43137</c:v>
                </c:pt>
                <c:pt idx="7">
                  <c:v>43144</c:v>
                </c:pt>
                <c:pt idx="8">
                  <c:v>43151</c:v>
                </c:pt>
                <c:pt idx="9">
                  <c:v>43158</c:v>
                </c:pt>
                <c:pt idx="10">
                  <c:v>43159</c:v>
                </c:pt>
                <c:pt idx="11">
                  <c:v>43165</c:v>
                </c:pt>
                <c:pt idx="12">
                  <c:v>43172</c:v>
                </c:pt>
                <c:pt idx="13">
                  <c:v>43179</c:v>
                </c:pt>
                <c:pt idx="14">
                  <c:v>43186</c:v>
                </c:pt>
                <c:pt idx="15">
                  <c:v>43190</c:v>
                </c:pt>
                <c:pt idx="16">
                  <c:v>43200</c:v>
                </c:pt>
                <c:pt idx="17">
                  <c:v>43207</c:v>
                </c:pt>
                <c:pt idx="18">
                  <c:v>43214</c:v>
                </c:pt>
                <c:pt idx="19">
                  <c:v>43221</c:v>
                </c:pt>
                <c:pt idx="20">
                  <c:v>43228</c:v>
                </c:pt>
                <c:pt idx="21">
                  <c:v>43235</c:v>
                </c:pt>
                <c:pt idx="22">
                  <c:v>43242</c:v>
                </c:pt>
                <c:pt idx="23">
                  <c:v>43249</c:v>
                </c:pt>
                <c:pt idx="24">
                  <c:v>43251</c:v>
                </c:pt>
                <c:pt idx="25">
                  <c:v>43256</c:v>
                </c:pt>
                <c:pt idx="26">
                  <c:v>43263</c:v>
                </c:pt>
                <c:pt idx="27">
                  <c:v>43269</c:v>
                </c:pt>
                <c:pt idx="28">
                  <c:v>43276</c:v>
                </c:pt>
                <c:pt idx="29">
                  <c:v>43282</c:v>
                </c:pt>
                <c:pt idx="30">
                  <c:v>43284</c:v>
                </c:pt>
                <c:pt idx="31">
                  <c:v>43291</c:v>
                </c:pt>
                <c:pt idx="32">
                  <c:v>43298</c:v>
                </c:pt>
                <c:pt idx="33">
                  <c:v>43304</c:v>
                </c:pt>
                <c:pt idx="34">
                  <c:v>43312</c:v>
                </c:pt>
                <c:pt idx="35">
                  <c:v>43313</c:v>
                </c:pt>
                <c:pt idx="36">
                  <c:v>43319</c:v>
                </c:pt>
                <c:pt idx="37">
                  <c:v>43326</c:v>
                </c:pt>
                <c:pt idx="38">
                  <c:v>43333</c:v>
                </c:pt>
                <c:pt idx="39">
                  <c:v>43340</c:v>
                </c:pt>
                <c:pt idx="40">
                  <c:v>43343</c:v>
                </c:pt>
                <c:pt idx="41">
                  <c:v>43347</c:v>
                </c:pt>
                <c:pt idx="42">
                  <c:v>43354</c:v>
                </c:pt>
                <c:pt idx="43">
                  <c:v>43361</c:v>
                </c:pt>
                <c:pt idx="44">
                  <c:v>43368</c:v>
                </c:pt>
                <c:pt idx="45">
                  <c:v>43373</c:v>
                </c:pt>
                <c:pt idx="46">
                  <c:v>43375</c:v>
                </c:pt>
                <c:pt idx="47">
                  <c:v>43382</c:v>
                </c:pt>
                <c:pt idx="48">
                  <c:v>43388</c:v>
                </c:pt>
                <c:pt idx="49">
                  <c:v>43396</c:v>
                </c:pt>
                <c:pt idx="50">
                  <c:v>43403</c:v>
                </c:pt>
                <c:pt idx="51">
                  <c:v>43404</c:v>
                </c:pt>
                <c:pt idx="52">
                  <c:v>43410</c:v>
                </c:pt>
                <c:pt idx="53">
                  <c:v>43417</c:v>
                </c:pt>
                <c:pt idx="54">
                  <c:v>43424</c:v>
                </c:pt>
                <c:pt idx="55">
                  <c:v>43431</c:v>
                </c:pt>
                <c:pt idx="56">
                  <c:v>43435</c:v>
                </c:pt>
                <c:pt idx="57">
                  <c:v>43438</c:v>
                </c:pt>
                <c:pt idx="58">
                  <c:v>43445</c:v>
                </c:pt>
                <c:pt idx="59">
                  <c:v>43452</c:v>
                </c:pt>
                <c:pt idx="60">
                  <c:v>43458</c:v>
                </c:pt>
                <c:pt idx="61">
                  <c:v>43465</c:v>
                </c:pt>
                <c:pt idx="62">
                  <c:v>43473</c:v>
                </c:pt>
                <c:pt idx="63">
                  <c:v>43480</c:v>
                </c:pt>
                <c:pt idx="64">
                  <c:v>43487</c:v>
                </c:pt>
                <c:pt idx="65">
                  <c:v>43494</c:v>
                </c:pt>
                <c:pt idx="66">
                  <c:v>43496</c:v>
                </c:pt>
                <c:pt idx="67">
                  <c:v>43501</c:v>
                </c:pt>
                <c:pt idx="68">
                  <c:v>43508</c:v>
                </c:pt>
                <c:pt idx="69">
                  <c:v>43515</c:v>
                </c:pt>
                <c:pt idx="70">
                  <c:v>43522</c:v>
                </c:pt>
                <c:pt idx="71">
                  <c:v>43524</c:v>
                </c:pt>
                <c:pt idx="72">
                  <c:v>43529</c:v>
                </c:pt>
                <c:pt idx="73">
                  <c:v>43536</c:v>
                </c:pt>
                <c:pt idx="74">
                  <c:v>43543</c:v>
                </c:pt>
                <c:pt idx="75">
                  <c:v>43550</c:v>
                </c:pt>
                <c:pt idx="76">
                  <c:v>43555</c:v>
                </c:pt>
                <c:pt idx="77">
                  <c:v>43557</c:v>
                </c:pt>
                <c:pt idx="78">
                  <c:v>43564</c:v>
                </c:pt>
                <c:pt idx="79">
                  <c:v>43571</c:v>
                </c:pt>
                <c:pt idx="80">
                  <c:v>43578</c:v>
                </c:pt>
                <c:pt idx="81">
                  <c:v>43585</c:v>
                </c:pt>
                <c:pt idx="82">
                  <c:v>43586</c:v>
                </c:pt>
                <c:pt idx="83">
                  <c:v>43592</c:v>
                </c:pt>
                <c:pt idx="84">
                  <c:v>43599</c:v>
                </c:pt>
                <c:pt idx="85">
                  <c:v>43606</c:v>
                </c:pt>
                <c:pt idx="86">
                  <c:v>43613</c:v>
                </c:pt>
                <c:pt idx="87">
                  <c:v>43616</c:v>
                </c:pt>
                <c:pt idx="88">
                  <c:v>43620</c:v>
                </c:pt>
                <c:pt idx="89">
                  <c:v>43627</c:v>
                </c:pt>
                <c:pt idx="90">
                  <c:v>43634</c:v>
                </c:pt>
                <c:pt idx="91">
                  <c:v>43641</c:v>
                </c:pt>
                <c:pt idx="92">
                  <c:v>43646</c:v>
                </c:pt>
                <c:pt idx="93">
                  <c:v>43655</c:v>
                </c:pt>
                <c:pt idx="94">
                  <c:v>43662</c:v>
                </c:pt>
                <c:pt idx="95">
                  <c:v>43669</c:v>
                </c:pt>
                <c:pt idx="96">
                  <c:v>43676</c:v>
                </c:pt>
                <c:pt idx="97">
                  <c:v>43677</c:v>
                </c:pt>
                <c:pt idx="98">
                  <c:v>43683</c:v>
                </c:pt>
                <c:pt idx="99">
                  <c:v>43690</c:v>
                </c:pt>
                <c:pt idx="100">
                  <c:v>43697</c:v>
                </c:pt>
                <c:pt idx="101">
                  <c:v>43704</c:v>
                </c:pt>
                <c:pt idx="102">
                  <c:v>43708</c:v>
                </c:pt>
                <c:pt idx="103">
                  <c:v>43711</c:v>
                </c:pt>
                <c:pt idx="104">
                  <c:v>43718</c:v>
                </c:pt>
                <c:pt idx="105">
                  <c:v>43725</c:v>
                </c:pt>
                <c:pt idx="106">
                  <c:v>43732</c:v>
                </c:pt>
                <c:pt idx="107">
                  <c:v>43739</c:v>
                </c:pt>
                <c:pt idx="108">
                  <c:v>43746</c:v>
                </c:pt>
                <c:pt idx="109">
                  <c:v>43753</c:v>
                </c:pt>
                <c:pt idx="110">
                  <c:v>43760</c:v>
                </c:pt>
                <c:pt idx="111">
                  <c:v>43767</c:v>
                </c:pt>
                <c:pt idx="112">
                  <c:v>43769</c:v>
                </c:pt>
                <c:pt idx="113">
                  <c:v>43774</c:v>
                </c:pt>
                <c:pt idx="114">
                  <c:v>43781</c:v>
                </c:pt>
                <c:pt idx="115">
                  <c:v>43788</c:v>
                </c:pt>
                <c:pt idx="116">
                  <c:v>43794</c:v>
                </c:pt>
                <c:pt idx="117">
                  <c:v>43800</c:v>
                </c:pt>
                <c:pt idx="118">
                  <c:v>43802</c:v>
                </c:pt>
                <c:pt idx="119">
                  <c:v>43809</c:v>
                </c:pt>
                <c:pt idx="120">
                  <c:v>43816</c:v>
                </c:pt>
                <c:pt idx="121">
                  <c:v>43823</c:v>
                </c:pt>
                <c:pt idx="122">
                  <c:v>43830</c:v>
                </c:pt>
                <c:pt idx="123">
                  <c:v>43837</c:v>
                </c:pt>
                <c:pt idx="124">
                  <c:v>43844</c:v>
                </c:pt>
                <c:pt idx="125">
                  <c:v>43851</c:v>
                </c:pt>
                <c:pt idx="126">
                  <c:v>43858</c:v>
                </c:pt>
                <c:pt idx="127">
                  <c:v>43861</c:v>
                </c:pt>
                <c:pt idx="128">
                  <c:v>43865</c:v>
                </c:pt>
                <c:pt idx="129">
                  <c:v>43872</c:v>
                </c:pt>
                <c:pt idx="130">
                  <c:v>43879</c:v>
                </c:pt>
                <c:pt idx="131">
                  <c:v>43886</c:v>
                </c:pt>
                <c:pt idx="132">
                  <c:v>43890</c:v>
                </c:pt>
                <c:pt idx="133">
                  <c:v>43900</c:v>
                </c:pt>
                <c:pt idx="134">
                  <c:v>43907</c:v>
                </c:pt>
                <c:pt idx="135">
                  <c:v>43914</c:v>
                </c:pt>
                <c:pt idx="136">
                  <c:v>43921</c:v>
                </c:pt>
                <c:pt idx="137">
                  <c:v>43922</c:v>
                </c:pt>
                <c:pt idx="138">
                  <c:v>43928</c:v>
                </c:pt>
                <c:pt idx="139">
                  <c:v>43935</c:v>
                </c:pt>
                <c:pt idx="140">
                  <c:v>43942</c:v>
                </c:pt>
                <c:pt idx="141">
                  <c:v>43949</c:v>
                </c:pt>
                <c:pt idx="142">
                  <c:v>43952</c:v>
                </c:pt>
                <c:pt idx="143">
                  <c:v>43956</c:v>
                </c:pt>
                <c:pt idx="144">
                  <c:v>43963</c:v>
                </c:pt>
                <c:pt idx="145">
                  <c:v>43970</c:v>
                </c:pt>
                <c:pt idx="146">
                  <c:v>43977</c:v>
                </c:pt>
                <c:pt idx="147">
                  <c:v>43983</c:v>
                </c:pt>
                <c:pt idx="148">
                  <c:v>43991</c:v>
                </c:pt>
                <c:pt idx="149">
                  <c:v>43998</c:v>
                </c:pt>
                <c:pt idx="150">
                  <c:v>44005</c:v>
                </c:pt>
                <c:pt idx="151">
                  <c:v>44012</c:v>
                </c:pt>
                <c:pt idx="152">
                  <c:v>44013</c:v>
                </c:pt>
                <c:pt idx="153">
                  <c:v>44019</c:v>
                </c:pt>
                <c:pt idx="154">
                  <c:v>44026</c:v>
                </c:pt>
                <c:pt idx="155">
                  <c:v>44033</c:v>
                </c:pt>
                <c:pt idx="156">
                  <c:v>44040</c:v>
                </c:pt>
                <c:pt idx="157">
                  <c:v>44044</c:v>
                </c:pt>
                <c:pt idx="158">
                  <c:v>44047</c:v>
                </c:pt>
                <c:pt idx="159">
                  <c:v>44054</c:v>
                </c:pt>
                <c:pt idx="160">
                  <c:v>44061</c:v>
                </c:pt>
                <c:pt idx="161">
                  <c:v>44068</c:v>
                </c:pt>
                <c:pt idx="162">
                  <c:v>44075</c:v>
                </c:pt>
                <c:pt idx="163">
                  <c:v>44082</c:v>
                </c:pt>
                <c:pt idx="164">
                  <c:v>44089</c:v>
                </c:pt>
                <c:pt idx="165">
                  <c:v>44096</c:v>
                </c:pt>
                <c:pt idx="166">
                  <c:v>44103</c:v>
                </c:pt>
                <c:pt idx="167">
                  <c:v>44105</c:v>
                </c:pt>
                <c:pt idx="168">
                  <c:v>44110</c:v>
                </c:pt>
                <c:pt idx="169">
                  <c:v>44117</c:v>
                </c:pt>
                <c:pt idx="170">
                  <c:v>44124</c:v>
                </c:pt>
                <c:pt idx="171">
                  <c:v>44131</c:v>
                </c:pt>
                <c:pt idx="172">
                  <c:v>44136</c:v>
                </c:pt>
                <c:pt idx="173">
                  <c:v>44138</c:v>
                </c:pt>
                <c:pt idx="174">
                  <c:v>44145</c:v>
                </c:pt>
                <c:pt idx="175">
                  <c:v>44152</c:v>
                </c:pt>
                <c:pt idx="176">
                  <c:v>44159</c:v>
                </c:pt>
                <c:pt idx="177">
                  <c:v>44166</c:v>
                </c:pt>
                <c:pt idx="178">
                  <c:v>44173</c:v>
                </c:pt>
                <c:pt idx="179">
                  <c:v>44180</c:v>
                </c:pt>
                <c:pt idx="180">
                  <c:v>44187</c:v>
                </c:pt>
                <c:pt idx="181">
                  <c:v>44194</c:v>
                </c:pt>
                <c:pt idx="182">
                  <c:v>44197</c:v>
                </c:pt>
                <c:pt idx="183">
                  <c:v>44201</c:v>
                </c:pt>
                <c:pt idx="184">
                  <c:v>44208</c:v>
                </c:pt>
                <c:pt idx="185">
                  <c:v>44215</c:v>
                </c:pt>
                <c:pt idx="186">
                  <c:v>44222</c:v>
                </c:pt>
                <c:pt idx="187">
                  <c:v>44228</c:v>
                </c:pt>
                <c:pt idx="188">
                  <c:v>44236</c:v>
                </c:pt>
                <c:pt idx="189">
                  <c:v>44243</c:v>
                </c:pt>
                <c:pt idx="190">
                  <c:v>44250</c:v>
                </c:pt>
                <c:pt idx="191">
                  <c:v>44256</c:v>
                </c:pt>
                <c:pt idx="192">
                  <c:v>44264</c:v>
                </c:pt>
                <c:pt idx="193">
                  <c:v>44271</c:v>
                </c:pt>
                <c:pt idx="194">
                  <c:v>44278</c:v>
                </c:pt>
                <c:pt idx="195">
                  <c:v>44285</c:v>
                </c:pt>
                <c:pt idx="196">
                  <c:v>44287</c:v>
                </c:pt>
                <c:pt idx="197">
                  <c:v>44292</c:v>
                </c:pt>
                <c:pt idx="198">
                  <c:v>44299</c:v>
                </c:pt>
                <c:pt idx="199">
                  <c:v>44306</c:v>
                </c:pt>
                <c:pt idx="200">
                  <c:v>44313</c:v>
                </c:pt>
                <c:pt idx="201">
                  <c:v>44317</c:v>
                </c:pt>
                <c:pt idx="202">
                  <c:v>44320</c:v>
                </c:pt>
                <c:pt idx="203">
                  <c:v>44327</c:v>
                </c:pt>
                <c:pt idx="204">
                  <c:v>44334</c:v>
                </c:pt>
                <c:pt idx="205">
                  <c:v>44341</c:v>
                </c:pt>
                <c:pt idx="206">
                  <c:v>44348</c:v>
                </c:pt>
                <c:pt idx="207">
                  <c:v>44355</c:v>
                </c:pt>
                <c:pt idx="208">
                  <c:v>44362</c:v>
                </c:pt>
                <c:pt idx="209">
                  <c:v>44369</c:v>
                </c:pt>
                <c:pt idx="210">
                  <c:v>44376</c:v>
                </c:pt>
                <c:pt idx="211">
                  <c:v>44378</c:v>
                </c:pt>
                <c:pt idx="212">
                  <c:v>44383</c:v>
                </c:pt>
                <c:pt idx="213">
                  <c:v>44390</c:v>
                </c:pt>
                <c:pt idx="214">
                  <c:v>44397</c:v>
                </c:pt>
                <c:pt idx="215">
                  <c:v>44404</c:v>
                </c:pt>
                <c:pt idx="216">
                  <c:v>44409</c:v>
                </c:pt>
                <c:pt idx="217">
                  <c:v>44411</c:v>
                </c:pt>
                <c:pt idx="218">
                  <c:v>44418</c:v>
                </c:pt>
                <c:pt idx="219">
                  <c:v>44425</c:v>
                </c:pt>
                <c:pt idx="220">
                  <c:v>44432</c:v>
                </c:pt>
                <c:pt idx="221">
                  <c:v>44439</c:v>
                </c:pt>
                <c:pt idx="222">
                  <c:v>44440</c:v>
                </c:pt>
                <c:pt idx="223">
                  <c:v>44446</c:v>
                </c:pt>
                <c:pt idx="224">
                  <c:v>44453</c:v>
                </c:pt>
                <c:pt idx="225">
                  <c:v>44460</c:v>
                </c:pt>
                <c:pt idx="226">
                  <c:v>44467</c:v>
                </c:pt>
                <c:pt idx="227">
                  <c:v>44470</c:v>
                </c:pt>
                <c:pt idx="228">
                  <c:v>44474</c:v>
                </c:pt>
                <c:pt idx="229">
                  <c:v>44481</c:v>
                </c:pt>
                <c:pt idx="230">
                  <c:v>44488</c:v>
                </c:pt>
                <c:pt idx="231">
                  <c:v>44495</c:v>
                </c:pt>
                <c:pt idx="232">
                  <c:v>44501</c:v>
                </c:pt>
                <c:pt idx="233">
                  <c:v>44502</c:v>
                </c:pt>
                <c:pt idx="234">
                  <c:v>44509</c:v>
                </c:pt>
                <c:pt idx="235">
                  <c:v>44516</c:v>
                </c:pt>
                <c:pt idx="236">
                  <c:v>44523</c:v>
                </c:pt>
                <c:pt idx="237">
                  <c:v>44530</c:v>
                </c:pt>
                <c:pt idx="238">
                  <c:v>44531</c:v>
                </c:pt>
                <c:pt idx="239">
                  <c:v>44537</c:v>
                </c:pt>
                <c:pt idx="240">
                  <c:v>44544</c:v>
                </c:pt>
                <c:pt idx="241">
                  <c:v>44551</c:v>
                </c:pt>
                <c:pt idx="242">
                  <c:v>44559</c:v>
                </c:pt>
                <c:pt idx="243">
                  <c:v>44562</c:v>
                </c:pt>
                <c:pt idx="244">
                  <c:v>44565</c:v>
                </c:pt>
                <c:pt idx="245">
                  <c:v>44572</c:v>
                </c:pt>
                <c:pt idx="246">
                  <c:v>44579</c:v>
                </c:pt>
                <c:pt idx="247">
                  <c:v>44586</c:v>
                </c:pt>
                <c:pt idx="248">
                  <c:v>44593</c:v>
                </c:pt>
                <c:pt idx="249">
                  <c:v>44600</c:v>
                </c:pt>
                <c:pt idx="250">
                  <c:v>44607</c:v>
                </c:pt>
                <c:pt idx="251">
                  <c:v>44614</c:v>
                </c:pt>
                <c:pt idx="252">
                  <c:v>44621</c:v>
                </c:pt>
                <c:pt idx="253">
                  <c:v>44628</c:v>
                </c:pt>
                <c:pt idx="254">
                  <c:v>44635</c:v>
                </c:pt>
                <c:pt idx="255">
                  <c:v>44642</c:v>
                </c:pt>
                <c:pt idx="256">
                  <c:v>44649</c:v>
                </c:pt>
                <c:pt idx="257">
                  <c:v>44652</c:v>
                </c:pt>
                <c:pt idx="258">
                  <c:v>44656</c:v>
                </c:pt>
                <c:pt idx="259">
                  <c:v>44663</c:v>
                </c:pt>
                <c:pt idx="260">
                  <c:v>44670</c:v>
                </c:pt>
                <c:pt idx="261">
                  <c:v>44677</c:v>
                </c:pt>
                <c:pt idx="262">
                  <c:v>44682</c:v>
                </c:pt>
                <c:pt idx="263">
                  <c:v>44684</c:v>
                </c:pt>
                <c:pt idx="264">
                  <c:v>44691</c:v>
                </c:pt>
                <c:pt idx="265">
                  <c:v>44698</c:v>
                </c:pt>
                <c:pt idx="266">
                  <c:v>44705</c:v>
                </c:pt>
                <c:pt idx="267">
                  <c:v>44712</c:v>
                </c:pt>
                <c:pt idx="268">
                  <c:v>44713</c:v>
                </c:pt>
                <c:pt idx="269">
                  <c:v>44719</c:v>
                </c:pt>
                <c:pt idx="270">
                  <c:v>44726</c:v>
                </c:pt>
                <c:pt idx="271">
                  <c:v>44733</c:v>
                </c:pt>
                <c:pt idx="272">
                  <c:v>44740</c:v>
                </c:pt>
                <c:pt idx="273">
                  <c:v>44743</c:v>
                </c:pt>
                <c:pt idx="274">
                  <c:v>44747</c:v>
                </c:pt>
                <c:pt idx="275">
                  <c:v>44754</c:v>
                </c:pt>
                <c:pt idx="276">
                  <c:v>44761</c:v>
                </c:pt>
                <c:pt idx="277">
                  <c:v>44768</c:v>
                </c:pt>
                <c:pt idx="278">
                  <c:v>44774</c:v>
                </c:pt>
                <c:pt idx="279">
                  <c:v>44782</c:v>
                </c:pt>
                <c:pt idx="280">
                  <c:v>44789</c:v>
                </c:pt>
                <c:pt idx="281">
                  <c:v>44796</c:v>
                </c:pt>
                <c:pt idx="282">
                  <c:v>44803</c:v>
                </c:pt>
                <c:pt idx="283">
                  <c:v>44805</c:v>
                </c:pt>
                <c:pt idx="284">
                  <c:v>44810</c:v>
                </c:pt>
                <c:pt idx="285">
                  <c:v>44817</c:v>
                </c:pt>
                <c:pt idx="286">
                  <c:v>44824</c:v>
                </c:pt>
                <c:pt idx="287">
                  <c:v>44825</c:v>
                </c:pt>
                <c:pt idx="288">
                  <c:v>44826</c:v>
                </c:pt>
                <c:pt idx="289">
                  <c:v>44827</c:v>
                </c:pt>
                <c:pt idx="290">
                  <c:v>44828</c:v>
                </c:pt>
                <c:pt idx="291">
                  <c:v>44829</c:v>
                </c:pt>
                <c:pt idx="292">
                  <c:v>44830</c:v>
                </c:pt>
                <c:pt idx="293">
                  <c:v>44831</c:v>
                </c:pt>
                <c:pt idx="294">
                  <c:v>44832</c:v>
                </c:pt>
                <c:pt idx="295">
                  <c:v>44833</c:v>
                </c:pt>
                <c:pt idx="296">
                  <c:v>44834</c:v>
                </c:pt>
                <c:pt idx="297">
                  <c:v>44835</c:v>
                </c:pt>
                <c:pt idx="298">
                  <c:v>44836</c:v>
                </c:pt>
                <c:pt idx="299">
                  <c:v>44837</c:v>
                </c:pt>
                <c:pt idx="300">
                  <c:v>44838</c:v>
                </c:pt>
                <c:pt idx="301">
                  <c:v>44839</c:v>
                </c:pt>
                <c:pt idx="302">
                  <c:v>44840</c:v>
                </c:pt>
                <c:pt idx="303">
                  <c:v>44841</c:v>
                </c:pt>
                <c:pt idx="304">
                  <c:v>44842</c:v>
                </c:pt>
                <c:pt idx="305">
                  <c:v>44843</c:v>
                </c:pt>
                <c:pt idx="306">
                  <c:v>44844</c:v>
                </c:pt>
                <c:pt idx="307">
                  <c:v>44845</c:v>
                </c:pt>
                <c:pt idx="308">
                  <c:v>44846</c:v>
                </c:pt>
                <c:pt idx="309">
                  <c:v>44847</c:v>
                </c:pt>
                <c:pt idx="310">
                  <c:v>44848</c:v>
                </c:pt>
                <c:pt idx="311">
                  <c:v>44849</c:v>
                </c:pt>
                <c:pt idx="312">
                  <c:v>44850</c:v>
                </c:pt>
                <c:pt idx="313">
                  <c:v>44851</c:v>
                </c:pt>
                <c:pt idx="314">
                  <c:v>44852</c:v>
                </c:pt>
                <c:pt idx="315">
                  <c:v>44853</c:v>
                </c:pt>
                <c:pt idx="316">
                  <c:v>44854</c:v>
                </c:pt>
                <c:pt idx="317">
                  <c:v>44855</c:v>
                </c:pt>
                <c:pt idx="318">
                  <c:v>44856</c:v>
                </c:pt>
                <c:pt idx="319">
                  <c:v>44857</c:v>
                </c:pt>
                <c:pt idx="320">
                  <c:v>44858</c:v>
                </c:pt>
                <c:pt idx="321">
                  <c:v>44859</c:v>
                </c:pt>
                <c:pt idx="322">
                  <c:v>44860</c:v>
                </c:pt>
                <c:pt idx="323">
                  <c:v>44861</c:v>
                </c:pt>
                <c:pt idx="324">
                  <c:v>44862</c:v>
                </c:pt>
                <c:pt idx="325">
                  <c:v>44863</c:v>
                </c:pt>
                <c:pt idx="326">
                  <c:v>44864</c:v>
                </c:pt>
                <c:pt idx="327">
                  <c:v>44865</c:v>
                </c:pt>
                <c:pt idx="328">
                  <c:v>44866</c:v>
                </c:pt>
                <c:pt idx="329">
                  <c:v>44867</c:v>
                </c:pt>
                <c:pt idx="330">
                  <c:v>44868</c:v>
                </c:pt>
                <c:pt idx="331">
                  <c:v>44869</c:v>
                </c:pt>
                <c:pt idx="332">
                  <c:v>44870</c:v>
                </c:pt>
                <c:pt idx="333">
                  <c:v>44871</c:v>
                </c:pt>
                <c:pt idx="334">
                  <c:v>44872</c:v>
                </c:pt>
                <c:pt idx="335">
                  <c:v>44873</c:v>
                </c:pt>
                <c:pt idx="336">
                  <c:v>44874</c:v>
                </c:pt>
                <c:pt idx="337">
                  <c:v>44875</c:v>
                </c:pt>
                <c:pt idx="338">
                  <c:v>44876</c:v>
                </c:pt>
                <c:pt idx="339">
                  <c:v>44877</c:v>
                </c:pt>
                <c:pt idx="340">
                  <c:v>44878</c:v>
                </c:pt>
                <c:pt idx="341">
                  <c:v>44879</c:v>
                </c:pt>
                <c:pt idx="342">
                  <c:v>44880</c:v>
                </c:pt>
                <c:pt idx="343">
                  <c:v>44881</c:v>
                </c:pt>
                <c:pt idx="344">
                  <c:v>44882</c:v>
                </c:pt>
                <c:pt idx="345">
                  <c:v>44883</c:v>
                </c:pt>
                <c:pt idx="346">
                  <c:v>44884</c:v>
                </c:pt>
                <c:pt idx="347">
                  <c:v>44885</c:v>
                </c:pt>
                <c:pt idx="348">
                  <c:v>44886</c:v>
                </c:pt>
                <c:pt idx="349">
                  <c:v>44887</c:v>
                </c:pt>
                <c:pt idx="350">
                  <c:v>44888</c:v>
                </c:pt>
                <c:pt idx="351">
                  <c:v>44889</c:v>
                </c:pt>
                <c:pt idx="352">
                  <c:v>44890</c:v>
                </c:pt>
                <c:pt idx="353">
                  <c:v>44891</c:v>
                </c:pt>
                <c:pt idx="354">
                  <c:v>44892</c:v>
                </c:pt>
                <c:pt idx="355">
                  <c:v>44893</c:v>
                </c:pt>
                <c:pt idx="356">
                  <c:v>44894</c:v>
                </c:pt>
                <c:pt idx="357">
                  <c:v>44895</c:v>
                </c:pt>
                <c:pt idx="358">
                  <c:v>44896</c:v>
                </c:pt>
                <c:pt idx="359">
                  <c:v>44897</c:v>
                </c:pt>
                <c:pt idx="360">
                  <c:v>44898</c:v>
                </c:pt>
                <c:pt idx="361">
                  <c:v>44899</c:v>
                </c:pt>
                <c:pt idx="362">
                  <c:v>44900</c:v>
                </c:pt>
                <c:pt idx="363">
                  <c:v>44901</c:v>
                </c:pt>
                <c:pt idx="364">
                  <c:v>44902</c:v>
                </c:pt>
                <c:pt idx="365">
                  <c:v>44903</c:v>
                </c:pt>
                <c:pt idx="366">
                  <c:v>44904</c:v>
                </c:pt>
                <c:pt idx="367">
                  <c:v>44905</c:v>
                </c:pt>
                <c:pt idx="368">
                  <c:v>44906</c:v>
                </c:pt>
                <c:pt idx="369">
                  <c:v>44907</c:v>
                </c:pt>
                <c:pt idx="370">
                  <c:v>44908</c:v>
                </c:pt>
                <c:pt idx="371">
                  <c:v>44909</c:v>
                </c:pt>
                <c:pt idx="372">
                  <c:v>44910</c:v>
                </c:pt>
                <c:pt idx="373">
                  <c:v>44911</c:v>
                </c:pt>
                <c:pt idx="374">
                  <c:v>44912</c:v>
                </c:pt>
                <c:pt idx="375">
                  <c:v>44913</c:v>
                </c:pt>
                <c:pt idx="376">
                  <c:v>44914</c:v>
                </c:pt>
                <c:pt idx="377">
                  <c:v>44915</c:v>
                </c:pt>
                <c:pt idx="378">
                  <c:v>44916</c:v>
                </c:pt>
                <c:pt idx="379">
                  <c:v>44917</c:v>
                </c:pt>
                <c:pt idx="380">
                  <c:v>44918</c:v>
                </c:pt>
                <c:pt idx="381">
                  <c:v>44919</c:v>
                </c:pt>
                <c:pt idx="382">
                  <c:v>44920</c:v>
                </c:pt>
                <c:pt idx="383">
                  <c:v>44921</c:v>
                </c:pt>
                <c:pt idx="384">
                  <c:v>44922</c:v>
                </c:pt>
                <c:pt idx="385">
                  <c:v>44923</c:v>
                </c:pt>
                <c:pt idx="386">
                  <c:v>44924</c:v>
                </c:pt>
                <c:pt idx="387">
                  <c:v>44925</c:v>
                </c:pt>
                <c:pt idx="388">
                  <c:v>44926</c:v>
                </c:pt>
                <c:pt idx="389">
                  <c:v>44927</c:v>
                </c:pt>
                <c:pt idx="390">
                  <c:v>44928</c:v>
                </c:pt>
                <c:pt idx="391">
                  <c:v>44929</c:v>
                </c:pt>
                <c:pt idx="392">
                  <c:v>44930</c:v>
                </c:pt>
                <c:pt idx="393">
                  <c:v>44931</c:v>
                </c:pt>
                <c:pt idx="394">
                  <c:v>44932</c:v>
                </c:pt>
                <c:pt idx="395">
                  <c:v>44933</c:v>
                </c:pt>
                <c:pt idx="396">
                  <c:v>44934</c:v>
                </c:pt>
                <c:pt idx="397">
                  <c:v>44935</c:v>
                </c:pt>
                <c:pt idx="398">
                  <c:v>44936</c:v>
                </c:pt>
                <c:pt idx="399">
                  <c:v>44937</c:v>
                </c:pt>
                <c:pt idx="400">
                  <c:v>44938</c:v>
                </c:pt>
                <c:pt idx="401">
                  <c:v>44939</c:v>
                </c:pt>
                <c:pt idx="402">
                  <c:v>44940</c:v>
                </c:pt>
                <c:pt idx="403">
                  <c:v>44941</c:v>
                </c:pt>
                <c:pt idx="404">
                  <c:v>44942</c:v>
                </c:pt>
                <c:pt idx="405">
                  <c:v>44943</c:v>
                </c:pt>
                <c:pt idx="406">
                  <c:v>44944</c:v>
                </c:pt>
                <c:pt idx="407">
                  <c:v>44945</c:v>
                </c:pt>
                <c:pt idx="408">
                  <c:v>44946</c:v>
                </c:pt>
                <c:pt idx="409">
                  <c:v>44947</c:v>
                </c:pt>
                <c:pt idx="410">
                  <c:v>44948</c:v>
                </c:pt>
                <c:pt idx="411">
                  <c:v>44949</c:v>
                </c:pt>
                <c:pt idx="412">
                  <c:v>44950</c:v>
                </c:pt>
                <c:pt idx="413">
                  <c:v>44951</c:v>
                </c:pt>
                <c:pt idx="414">
                  <c:v>44952</c:v>
                </c:pt>
                <c:pt idx="415">
                  <c:v>44953</c:v>
                </c:pt>
                <c:pt idx="416">
                  <c:v>44954</c:v>
                </c:pt>
                <c:pt idx="417">
                  <c:v>44955</c:v>
                </c:pt>
                <c:pt idx="418">
                  <c:v>44956</c:v>
                </c:pt>
                <c:pt idx="419">
                  <c:v>44957</c:v>
                </c:pt>
                <c:pt idx="420">
                  <c:v>44958</c:v>
                </c:pt>
                <c:pt idx="421">
                  <c:v>44959</c:v>
                </c:pt>
                <c:pt idx="422">
                  <c:v>44960</c:v>
                </c:pt>
                <c:pt idx="423">
                  <c:v>44961</c:v>
                </c:pt>
                <c:pt idx="424">
                  <c:v>44962</c:v>
                </c:pt>
                <c:pt idx="425">
                  <c:v>44963</c:v>
                </c:pt>
                <c:pt idx="426">
                  <c:v>44964</c:v>
                </c:pt>
                <c:pt idx="427">
                  <c:v>44965</c:v>
                </c:pt>
                <c:pt idx="428">
                  <c:v>44966</c:v>
                </c:pt>
                <c:pt idx="429">
                  <c:v>44967</c:v>
                </c:pt>
                <c:pt idx="430">
                  <c:v>44968</c:v>
                </c:pt>
                <c:pt idx="431">
                  <c:v>44969</c:v>
                </c:pt>
                <c:pt idx="432">
                  <c:v>44970</c:v>
                </c:pt>
                <c:pt idx="433">
                  <c:v>44971</c:v>
                </c:pt>
                <c:pt idx="434">
                  <c:v>44972</c:v>
                </c:pt>
                <c:pt idx="435">
                  <c:v>44973</c:v>
                </c:pt>
                <c:pt idx="436">
                  <c:v>44974</c:v>
                </c:pt>
                <c:pt idx="437">
                  <c:v>44975</c:v>
                </c:pt>
                <c:pt idx="438">
                  <c:v>44976</c:v>
                </c:pt>
                <c:pt idx="439">
                  <c:v>44977</c:v>
                </c:pt>
                <c:pt idx="440">
                  <c:v>44978</c:v>
                </c:pt>
                <c:pt idx="441">
                  <c:v>44979</c:v>
                </c:pt>
                <c:pt idx="442">
                  <c:v>44980</c:v>
                </c:pt>
                <c:pt idx="443">
                  <c:v>44981</c:v>
                </c:pt>
                <c:pt idx="444">
                  <c:v>44982</c:v>
                </c:pt>
                <c:pt idx="445">
                  <c:v>44983</c:v>
                </c:pt>
                <c:pt idx="446">
                  <c:v>44984</c:v>
                </c:pt>
                <c:pt idx="447">
                  <c:v>44985</c:v>
                </c:pt>
                <c:pt idx="448">
                  <c:v>44986</c:v>
                </c:pt>
                <c:pt idx="449">
                  <c:v>44987</c:v>
                </c:pt>
                <c:pt idx="450">
                  <c:v>44988</c:v>
                </c:pt>
                <c:pt idx="451">
                  <c:v>44989</c:v>
                </c:pt>
                <c:pt idx="452">
                  <c:v>44990</c:v>
                </c:pt>
                <c:pt idx="453">
                  <c:v>44991</c:v>
                </c:pt>
                <c:pt idx="454">
                  <c:v>44992</c:v>
                </c:pt>
                <c:pt idx="455">
                  <c:v>44993</c:v>
                </c:pt>
                <c:pt idx="456">
                  <c:v>44994</c:v>
                </c:pt>
                <c:pt idx="457">
                  <c:v>44995</c:v>
                </c:pt>
                <c:pt idx="458">
                  <c:v>44996</c:v>
                </c:pt>
                <c:pt idx="459">
                  <c:v>44997</c:v>
                </c:pt>
                <c:pt idx="460">
                  <c:v>44998</c:v>
                </c:pt>
                <c:pt idx="461">
                  <c:v>44999</c:v>
                </c:pt>
                <c:pt idx="462">
                  <c:v>45000</c:v>
                </c:pt>
                <c:pt idx="463">
                  <c:v>45001</c:v>
                </c:pt>
                <c:pt idx="464">
                  <c:v>45002</c:v>
                </c:pt>
                <c:pt idx="465">
                  <c:v>45003</c:v>
                </c:pt>
                <c:pt idx="466">
                  <c:v>45004</c:v>
                </c:pt>
                <c:pt idx="467">
                  <c:v>45005</c:v>
                </c:pt>
                <c:pt idx="468">
                  <c:v>45006</c:v>
                </c:pt>
                <c:pt idx="469">
                  <c:v>45007</c:v>
                </c:pt>
                <c:pt idx="470">
                  <c:v>45008</c:v>
                </c:pt>
                <c:pt idx="471">
                  <c:v>45009</c:v>
                </c:pt>
                <c:pt idx="472">
                  <c:v>45010</c:v>
                </c:pt>
                <c:pt idx="473">
                  <c:v>45011</c:v>
                </c:pt>
                <c:pt idx="474">
                  <c:v>45012</c:v>
                </c:pt>
                <c:pt idx="475">
                  <c:v>45013</c:v>
                </c:pt>
                <c:pt idx="476">
                  <c:v>45014</c:v>
                </c:pt>
                <c:pt idx="477">
                  <c:v>45015</c:v>
                </c:pt>
                <c:pt idx="478">
                  <c:v>45016</c:v>
                </c:pt>
                <c:pt idx="479">
                  <c:v>45017</c:v>
                </c:pt>
                <c:pt idx="480">
                  <c:v>45018</c:v>
                </c:pt>
                <c:pt idx="481">
                  <c:v>45019</c:v>
                </c:pt>
                <c:pt idx="482">
                  <c:v>45020</c:v>
                </c:pt>
                <c:pt idx="483">
                  <c:v>45021</c:v>
                </c:pt>
                <c:pt idx="484">
                  <c:v>45022</c:v>
                </c:pt>
                <c:pt idx="485">
                  <c:v>45023</c:v>
                </c:pt>
                <c:pt idx="486">
                  <c:v>45024</c:v>
                </c:pt>
                <c:pt idx="487">
                  <c:v>45025</c:v>
                </c:pt>
                <c:pt idx="488">
                  <c:v>45026</c:v>
                </c:pt>
                <c:pt idx="489">
                  <c:v>45027</c:v>
                </c:pt>
                <c:pt idx="490">
                  <c:v>45028</c:v>
                </c:pt>
                <c:pt idx="491">
                  <c:v>45029</c:v>
                </c:pt>
                <c:pt idx="492">
                  <c:v>45030</c:v>
                </c:pt>
                <c:pt idx="493">
                  <c:v>45031</c:v>
                </c:pt>
                <c:pt idx="494">
                  <c:v>45032</c:v>
                </c:pt>
                <c:pt idx="495">
                  <c:v>45033</c:v>
                </c:pt>
                <c:pt idx="496">
                  <c:v>45034</c:v>
                </c:pt>
                <c:pt idx="497">
                  <c:v>45035</c:v>
                </c:pt>
                <c:pt idx="498">
                  <c:v>45036</c:v>
                </c:pt>
                <c:pt idx="499">
                  <c:v>45037</c:v>
                </c:pt>
                <c:pt idx="500">
                  <c:v>45038</c:v>
                </c:pt>
                <c:pt idx="501">
                  <c:v>45039</c:v>
                </c:pt>
                <c:pt idx="502">
                  <c:v>45040</c:v>
                </c:pt>
                <c:pt idx="503">
                  <c:v>45041</c:v>
                </c:pt>
                <c:pt idx="504">
                  <c:v>45042</c:v>
                </c:pt>
                <c:pt idx="505">
                  <c:v>45043</c:v>
                </c:pt>
                <c:pt idx="506">
                  <c:v>45044</c:v>
                </c:pt>
                <c:pt idx="507">
                  <c:v>45045</c:v>
                </c:pt>
                <c:pt idx="508">
                  <c:v>45046</c:v>
                </c:pt>
                <c:pt idx="509">
                  <c:v>45047</c:v>
                </c:pt>
                <c:pt idx="510">
                  <c:v>45048</c:v>
                </c:pt>
                <c:pt idx="511">
                  <c:v>45049</c:v>
                </c:pt>
                <c:pt idx="512">
                  <c:v>45050</c:v>
                </c:pt>
                <c:pt idx="513">
                  <c:v>45051</c:v>
                </c:pt>
                <c:pt idx="514">
                  <c:v>45052</c:v>
                </c:pt>
                <c:pt idx="515">
                  <c:v>45053</c:v>
                </c:pt>
                <c:pt idx="516">
                  <c:v>45054</c:v>
                </c:pt>
                <c:pt idx="517">
                  <c:v>45055</c:v>
                </c:pt>
                <c:pt idx="518">
                  <c:v>45056</c:v>
                </c:pt>
                <c:pt idx="519">
                  <c:v>45057</c:v>
                </c:pt>
                <c:pt idx="520">
                  <c:v>45058</c:v>
                </c:pt>
                <c:pt idx="521">
                  <c:v>45059</c:v>
                </c:pt>
                <c:pt idx="522">
                  <c:v>45060</c:v>
                </c:pt>
                <c:pt idx="523">
                  <c:v>45061</c:v>
                </c:pt>
                <c:pt idx="524">
                  <c:v>45062</c:v>
                </c:pt>
                <c:pt idx="525">
                  <c:v>45063</c:v>
                </c:pt>
                <c:pt idx="526">
                  <c:v>45064</c:v>
                </c:pt>
                <c:pt idx="527">
                  <c:v>45065</c:v>
                </c:pt>
                <c:pt idx="528">
                  <c:v>45066</c:v>
                </c:pt>
                <c:pt idx="529">
                  <c:v>45067</c:v>
                </c:pt>
                <c:pt idx="530">
                  <c:v>45068</c:v>
                </c:pt>
                <c:pt idx="531">
                  <c:v>45069</c:v>
                </c:pt>
                <c:pt idx="532">
                  <c:v>45070</c:v>
                </c:pt>
                <c:pt idx="533">
                  <c:v>45071</c:v>
                </c:pt>
                <c:pt idx="534">
                  <c:v>45072</c:v>
                </c:pt>
                <c:pt idx="535">
                  <c:v>45073</c:v>
                </c:pt>
                <c:pt idx="536">
                  <c:v>45074</c:v>
                </c:pt>
                <c:pt idx="537">
                  <c:v>45075</c:v>
                </c:pt>
                <c:pt idx="538">
                  <c:v>45076</c:v>
                </c:pt>
                <c:pt idx="539">
                  <c:v>45077</c:v>
                </c:pt>
                <c:pt idx="540">
                  <c:v>45078</c:v>
                </c:pt>
                <c:pt idx="541">
                  <c:v>45079</c:v>
                </c:pt>
                <c:pt idx="542">
                  <c:v>45080</c:v>
                </c:pt>
                <c:pt idx="543">
                  <c:v>45081</c:v>
                </c:pt>
                <c:pt idx="544">
                  <c:v>45082</c:v>
                </c:pt>
                <c:pt idx="545">
                  <c:v>45083</c:v>
                </c:pt>
                <c:pt idx="546">
                  <c:v>45084</c:v>
                </c:pt>
                <c:pt idx="547">
                  <c:v>45085</c:v>
                </c:pt>
                <c:pt idx="548">
                  <c:v>45086</c:v>
                </c:pt>
                <c:pt idx="549">
                  <c:v>45087</c:v>
                </c:pt>
                <c:pt idx="550">
                  <c:v>45088</c:v>
                </c:pt>
                <c:pt idx="551">
                  <c:v>45089</c:v>
                </c:pt>
                <c:pt idx="552">
                  <c:v>45090</c:v>
                </c:pt>
                <c:pt idx="553">
                  <c:v>45091</c:v>
                </c:pt>
                <c:pt idx="554">
                  <c:v>45092</c:v>
                </c:pt>
                <c:pt idx="555">
                  <c:v>45093</c:v>
                </c:pt>
                <c:pt idx="556">
                  <c:v>45094</c:v>
                </c:pt>
                <c:pt idx="557">
                  <c:v>45095</c:v>
                </c:pt>
                <c:pt idx="558">
                  <c:v>45096</c:v>
                </c:pt>
                <c:pt idx="559">
                  <c:v>45097</c:v>
                </c:pt>
                <c:pt idx="560">
                  <c:v>45098</c:v>
                </c:pt>
                <c:pt idx="561">
                  <c:v>45099</c:v>
                </c:pt>
                <c:pt idx="562">
                  <c:v>45100</c:v>
                </c:pt>
                <c:pt idx="563">
                  <c:v>45101</c:v>
                </c:pt>
                <c:pt idx="564">
                  <c:v>45102</c:v>
                </c:pt>
                <c:pt idx="565">
                  <c:v>45103</c:v>
                </c:pt>
                <c:pt idx="566">
                  <c:v>45104</c:v>
                </c:pt>
                <c:pt idx="567">
                  <c:v>45105</c:v>
                </c:pt>
                <c:pt idx="568">
                  <c:v>45106</c:v>
                </c:pt>
                <c:pt idx="569">
                  <c:v>45107</c:v>
                </c:pt>
                <c:pt idx="570">
                  <c:v>45108</c:v>
                </c:pt>
                <c:pt idx="571">
                  <c:v>45109</c:v>
                </c:pt>
                <c:pt idx="572">
                  <c:v>45110</c:v>
                </c:pt>
                <c:pt idx="573">
                  <c:v>45111</c:v>
                </c:pt>
                <c:pt idx="574">
                  <c:v>45112</c:v>
                </c:pt>
                <c:pt idx="575">
                  <c:v>45113</c:v>
                </c:pt>
                <c:pt idx="576">
                  <c:v>45114</c:v>
                </c:pt>
                <c:pt idx="577">
                  <c:v>45115</c:v>
                </c:pt>
                <c:pt idx="578">
                  <c:v>45116</c:v>
                </c:pt>
                <c:pt idx="579">
                  <c:v>45117</c:v>
                </c:pt>
                <c:pt idx="580">
                  <c:v>45118</c:v>
                </c:pt>
                <c:pt idx="581">
                  <c:v>45119</c:v>
                </c:pt>
                <c:pt idx="582">
                  <c:v>45120</c:v>
                </c:pt>
                <c:pt idx="583">
                  <c:v>45121</c:v>
                </c:pt>
                <c:pt idx="584">
                  <c:v>45122</c:v>
                </c:pt>
                <c:pt idx="585">
                  <c:v>45123</c:v>
                </c:pt>
                <c:pt idx="586">
                  <c:v>45124</c:v>
                </c:pt>
                <c:pt idx="587">
                  <c:v>45125</c:v>
                </c:pt>
                <c:pt idx="588">
                  <c:v>45126</c:v>
                </c:pt>
                <c:pt idx="589">
                  <c:v>45127</c:v>
                </c:pt>
                <c:pt idx="590">
                  <c:v>45128</c:v>
                </c:pt>
                <c:pt idx="591">
                  <c:v>45129</c:v>
                </c:pt>
                <c:pt idx="592">
                  <c:v>45130</c:v>
                </c:pt>
                <c:pt idx="593">
                  <c:v>45131</c:v>
                </c:pt>
                <c:pt idx="594">
                  <c:v>45132</c:v>
                </c:pt>
                <c:pt idx="595">
                  <c:v>45133</c:v>
                </c:pt>
                <c:pt idx="596">
                  <c:v>45134</c:v>
                </c:pt>
                <c:pt idx="597">
                  <c:v>45135</c:v>
                </c:pt>
                <c:pt idx="598">
                  <c:v>45136</c:v>
                </c:pt>
                <c:pt idx="599">
                  <c:v>45137</c:v>
                </c:pt>
                <c:pt idx="600">
                  <c:v>45138</c:v>
                </c:pt>
                <c:pt idx="601">
                  <c:v>45139</c:v>
                </c:pt>
                <c:pt idx="602">
                  <c:v>45140</c:v>
                </c:pt>
                <c:pt idx="603">
                  <c:v>45141</c:v>
                </c:pt>
                <c:pt idx="604">
                  <c:v>45142</c:v>
                </c:pt>
                <c:pt idx="605">
                  <c:v>45143</c:v>
                </c:pt>
                <c:pt idx="606">
                  <c:v>45144</c:v>
                </c:pt>
                <c:pt idx="607">
                  <c:v>45145</c:v>
                </c:pt>
                <c:pt idx="608">
                  <c:v>45146</c:v>
                </c:pt>
                <c:pt idx="609">
                  <c:v>45147</c:v>
                </c:pt>
                <c:pt idx="610">
                  <c:v>45148</c:v>
                </c:pt>
                <c:pt idx="611">
                  <c:v>45149</c:v>
                </c:pt>
                <c:pt idx="612">
                  <c:v>45150</c:v>
                </c:pt>
                <c:pt idx="613">
                  <c:v>45151</c:v>
                </c:pt>
                <c:pt idx="614">
                  <c:v>45152</c:v>
                </c:pt>
                <c:pt idx="615">
                  <c:v>45153</c:v>
                </c:pt>
                <c:pt idx="616">
                  <c:v>45154</c:v>
                </c:pt>
                <c:pt idx="617">
                  <c:v>45155</c:v>
                </c:pt>
                <c:pt idx="618">
                  <c:v>45156</c:v>
                </c:pt>
                <c:pt idx="619">
                  <c:v>45157</c:v>
                </c:pt>
                <c:pt idx="620">
                  <c:v>45158</c:v>
                </c:pt>
                <c:pt idx="621">
                  <c:v>45159</c:v>
                </c:pt>
                <c:pt idx="622">
                  <c:v>45160</c:v>
                </c:pt>
                <c:pt idx="623">
                  <c:v>45161</c:v>
                </c:pt>
                <c:pt idx="624">
                  <c:v>45162</c:v>
                </c:pt>
                <c:pt idx="625">
                  <c:v>45163</c:v>
                </c:pt>
                <c:pt idx="626">
                  <c:v>45164</c:v>
                </c:pt>
                <c:pt idx="627">
                  <c:v>45165</c:v>
                </c:pt>
                <c:pt idx="628">
                  <c:v>45166</c:v>
                </c:pt>
                <c:pt idx="629">
                  <c:v>45167</c:v>
                </c:pt>
                <c:pt idx="630">
                  <c:v>45168</c:v>
                </c:pt>
                <c:pt idx="631">
                  <c:v>45169</c:v>
                </c:pt>
                <c:pt idx="632">
                  <c:v>45170</c:v>
                </c:pt>
                <c:pt idx="633">
                  <c:v>45171</c:v>
                </c:pt>
                <c:pt idx="634">
                  <c:v>45172</c:v>
                </c:pt>
                <c:pt idx="635">
                  <c:v>45173</c:v>
                </c:pt>
                <c:pt idx="636">
                  <c:v>45174</c:v>
                </c:pt>
                <c:pt idx="637">
                  <c:v>45175</c:v>
                </c:pt>
                <c:pt idx="638">
                  <c:v>45176</c:v>
                </c:pt>
                <c:pt idx="639">
                  <c:v>45177</c:v>
                </c:pt>
                <c:pt idx="640">
                  <c:v>45178</c:v>
                </c:pt>
                <c:pt idx="641">
                  <c:v>45179</c:v>
                </c:pt>
                <c:pt idx="642">
                  <c:v>45180</c:v>
                </c:pt>
                <c:pt idx="643">
                  <c:v>45181</c:v>
                </c:pt>
                <c:pt idx="644">
                  <c:v>45182</c:v>
                </c:pt>
                <c:pt idx="645">
                  <c:v>45183</c:v>
                </c:pt>
                <c:pt idx="646">
                  <c:v>45184</c:v>
                </c:pt>
                <c:pt idx="647">
                  <c:v>45185</c:v>
                </c:pt>
                <c:pt idx="648">
                  <c:v>45186</c:v>
                </c:pt>
                <c:pt idx="649">
                  <c:v>45187</c:v>
                </c:pt>
                <c:pt idx="650">
                  <c:v>45188</c:v>
                </c:pt>
                <c:pt idx="651">
                  <c:v>45189</c:v>
                </c:pt>
                <c:pt idx="652">
                  <c:v>45190</c:v>
                </c:pt>
                <c:pt idx="653">
                  <c:v>45191</c:v>
                </c:pt>
                <c:pt idx="654">
                  <c:v>45192</c:v>
                </c:pt>
                <c:pt idx="655">
                  <c:v>45193</c:v>
                </c:pt>
                <c:pt idx="656">
                  <c:v>45194</c:v>
                </c:pt>
                <c:pt idx="657">
                  <c:v>45195</c:v>
                </c:pt>
                <c:pt idx="658">
                  <c:v>45196</c:v>
                </c:pt>
                <c:pt idx="659">
                  <c:v>45197</c:v>
                </c:pt>
                <c:pt idx="660">
                  <c:v>45198</c:v>
                </c:pt>
                <c:pt idx="661">
                  <c:v>45199</c:v>
                </c:pt>
                <c:pt idx="662">
                  <c:v>45200</c:v>
                </c:pt>
                <c:pt idx="663">
                  <c:v>45201</c:v>
                </c:pt>
                <c:pt idx="664">
                  <c:v>45202</c:v>
                </c:pt>
                <c:pt idx="665">
                  <c:v>45203</c:v>
                </c:pt>
                <c:pt idx="666">
                  <c:v>45204</c:v>
                </c:pt>
                <c:pt idx="667">
                  <c:v>45205</c:v>
                </c:pt>
                <c:pt idx="668">
                  <c:v>45206</c:v>
                </c:pt>
                <c:pt idx="669">
                  <c:v>45207</c:v>
                </c:pt>
                <c:pt idx="670">
                  <c:v>45208</c:v>
                </c:pt>
                <c:pt idx="671">
                  <c:v>45209</c:v>
                </c:pt>
                <c:pt idx="672">
                  <c:v>45210</c:v>
                </c:pt>
                <c:pt idx="673">
                  <c:v>45211</c:v>
                </c:pt>
                <c:pt idx="674">
                  <c:v>45212</c:v>
                </c:pt>
                <c:pt idx="675">
                  <c:v>45213</c:v>
                </c:pt>
                <c:pt idx="676">
                  <c:v>45214</c:v>
                </c:pt>
                <c:pt idx="677">
                  <c:v>45215</c:v>
                </c:pt>
                <c:pt idx="678">
                  <c:v>45216</c:v>
                </c:pt>
                <c:pt idx="679">
                  <c:v>45217</c:v>
                </c:pt>
                <c:pt idx="680">
                  <c:v>45218</c:v>
                </c:pt>
                <c:pt idx="681">
                  <c:v>45219</c:v>
                </c:pt>
                <c:pt idx="682">
                  <c:v>45220</c:v>
                </c:pt>
                <c:pt idx="683">
                  <c:v>45221</c:v>
                </c:pt>
                <c:pt idx="684">
                  <c:v>45222</c:v>
                </c:pt>
                <c:pt idx="685">
                  <c:v>45223</c:v>
                </c:pt>
                <c:pt idx="686">
                  <c:v>45224</c:v>
                </c:pt>
                <c:pt idx="687">
                  <c:v>45225</c:v>
                </c:pt>
                <c:pt idx="688">
                  <c:v>45226</c:v>
                </c:pt>
                <c:pt idx="689">
                  <c:v>45227</c:v>
                </c:pt>
                <c:pt idx="690">
                  <c:v>45228</c:v>
                </c:pt>
                <c:pt idx="691">
                  <c:v>45229</c:v>
                </c:pt>
                <c:pt idx="692">
                  <c:v>45230</c:v>
                </c:pt>
                <c:pt idx="693">
                  <c:v>45231</c:v>
                </c:pt>
                <c:pt idx="694">
                  <c:v>45232</c:v>
                </c:pt>
                <c:pt idx="695">
                  <c:v>45233</c:v>
                </c:pt>
                <c:pt idx="696">
                  <c:v>45234</c:v>
                </c:pt>
                <c:pt idx="697">
                  <c:v>45235</c:v>
                </c:pt>
                <c:pt idx="698">
                  <c:v>45236</c:v>
                </c:pt>
                <c:pt idx="699">
                  <c:v>45237</c:v>
                </c:pt>
                <c:pt idx="700">
                  <c:v>45238</c:v>
                </c:pt>
                <c:pt idx="701">
                  <c:v>45239</c:v>
                </c:pt>
                <c:pt idx="702">
                  <c:v>45240</c:v>
                </c:pt>
                <c:pt idx="703">
                  <c:v>45241</c:v>
                </c:pt>
                <c:pt idx="704">
                  <c:v>45242</c:v>
                </c:pt>
                <c:pt idx="705">
                  <c:v>45243</c:v>
                </c:pt>
                <c:pt idx="706">
                  <c:v>45244</c:v>
                </c:pt>
                <c:pt idx="707">
                  <c:v>45245</c:v>
                </c:pt>
                <c:pt idx="708">
                  <c:v>45246</c:v>
                </c:pt>
                <c:pt idx="709">
                  <c:v>45247</c:v>
                </c:pt>
                <c:pt idx="710">
                  <c:v>45248</c:v>
                </c:pt>
                <c:pt idx="711">
                  <c:v>45249</c:v>
                </c:pt>
                <c:pt idx="712">
                  <c:v>45250</c:v>
                </c:pt>
                <c:pt idx="713">
                  <c:v>45251</c:v>
                </c:pt>
                <c:pt idx="714">
                  <c:v>45252</c:v>
                </c:pt>
                <c:pt idx="715">
                  <c:v>45253</c:v>
                </c:pt>
                <c:pt idx="716">
                  <c:v>45254</c:v>
                </c:pt>
                <c:pt idx="717">
                  <c:v>45255</c:v>
                </c:pt>
                <c:pt idx="718">
                  <c:v>45256</c:v>
                </c:pt>
                <c:pt idx="719">
                  <c:v>45257</c:v>
                </c:pt>
                <c:pt idx="720">
                  <c:v>45258</c:v>
                </c:pt>
                <c:pt idx="721">
                  <c:v>45259</c:v>
                </c:pt>
                <c:pt idx="722">
                  <c:v>45260</c:v>
                </c:pt>
                <c:pt idx="723">
                  <c:v>45261</c:v>
                </c:pt>
                <c:pt idx="724">
                  <c:v>45262</c:v>
                </c:pt>
                <c:pt idx="725">
                  <c:v>45263</c:v>
                </c:pt>
                <c:pt idx="726">
                  <c:v>45264</c:v>
                </c:pt>
                <c:pt idx="727">
                  <c:v>45265</c:v>
                </c:pt>
                <c:pt idx="728">
                  <c:v>45266</c:v>
                </c:pt>
                <c:pt idx="729">
                  <c:v>45267</c:v>
                </c:pt>
                <c:pt idx="730">
                  <c:v>45268</c:v>
                </c:pt>
                <c:pt idx="731">
                  <c:v>45269</c:v>
                </c:pt>
                <c:pt idx="732">
                  <c:v>45270</c:v>
                </c:pt>
                <c:pt idx="733">
                  <c:v>45271</c:v>
                </c:pt>
                <c:pt idx="734">
                  <c:v>45272</c:v>
                </c:pt>
                <c:pt idx="735">
                  <c:v>45273</c:v>
                </c:pt>
                <c:pt idx="736">
                  <c:v>45274</c:v>
                </c:pt>
                <c:pt idx="737">
                  <c:v>45275</c:v>
                </c:pt>
                <c:pt idx="738">
                  <c:v>45276</c:v>
                </c:pt>
                <c:pt idx="739">
                  <c:v>45277</c:v>
                </c:pt>
                <c:pt idx="740">
                  <c:v>45278</c:v>
                </c:pt>
                <c:pt idx="741">
                  <c:v>45279</c:v>
                </c:pt>
                <c:pt idx="742">
                  <c:v>45280</c:v>
                </c:pt>
                <c:pt idx="743">
                  <c:v>45281</c:v>
                </c:pt>
                <c:pt idx="744">
                  <c:v>45282</c:v>
                </c:pt>
                <c:pt idx="745">
                  <c:v>45283</c:v>
                </c:pt>
                <c:pt idx="746">
                  <c:v>45284</c:v>
                </c:pt>
                <c:pt idx="747">
                  <c:v>45285</c:v>
                </c:pt>
                <c:pt idx="748">
                  <c:v>45286</c:v>
                </c:pt>
                <c:pt idx="749">
                  <c:v>45287</c:v>
                </c:pt>
                <c:pt idx="750">
                  <c:v>45288</c:v>
                </c:pt>
                <c:pt idx="751">
                  <c:v>45289</c:v>
                </c:pt>
                <c:pt idx="752">
                  <c:v>45290</c:v>
                </c:pt>
                <c:pt idx="753">
                  <c:v>45291</c:v>
                </c:pt>
                <c:pt idx="754">
                  <c:v>45292</c:v>
                </c:pt>
                <c:pt idx="755">
                  <c:v>45293</c:v>
                </c:pt>
                <c:pt idx="756">
                  <c:v>45294</c:v>
                </c:pt>
                <c:pt idx="757">
                  <c:v>45295</c:v>
                </c:pt>
                <c:pt idx="758">
                  <c:v>45296</c:v>
                </c:pt>
                <c:pt idx="759">
                  <c:v>45297</c:v>
                </c:pt>
                <c:pt idx="760">
                  <c:v>45298</c:v>
                </c:pt>
                <c:pt idx="761">
                  <c:v>45299</c:v>
                </c:pt>
                <c:pt idx="762">
                  <c:v>45300</c:v>
                </c:pt>
                <c:pt idx="763">
                  <c:v>45301</c:v>
                </c:pt>
                <c:pt idx="764">
                  <c:v>45302</c:v>
                </c:pt>
                <c:pt idx="765">
                  <c:v>45303</c:v>
                </c:pt>
                <c:pt idx="766">
                  <c:v>45304</c:v>
                </c:pt>
                <c:pt idx="767">
                  <c:v>45305</c:v>
                </c:pt>
                <c:pt idx="768">
                  <c:v>45306</c:v>
                </c:pt>
                <c:pt idx="769">
                  <c:v>45307</c:v>
                </c:pt>
                <c:pt idx="770">
                  <c:v>45308</c:v>
                </c:pt>
                <c:pt idx="771">
                  <c:v>45309</c:v>
                </c:pt>
                <c:pt idx="772">
                  <c:v>45310</c:v>
                </c:pt>
                <c:pt idx="773">
                  <c:v>45311</c:v>
                </c:pt>
                <c:pt idx="774">
                  <c:v>45312</c:v>
                </c:pt>
                <c:pt idx="775">
                  <c:v>45313</c:v>
                </c:pt>
                <c:pt idx="776">
                  <c:v>45314</c:v>
                </c:pt>
                <c:pt idx="777">
                  <c:v>45315</c:v>
                </c:pt>
                <c:pt idx="778">
                  <c:v>45316</c:v>
                </c:pt>
                <c:pt idx="779">
                  <c:v>45317</c:v>
                </c:pt>
                <c:pt idx="780">
                  <c:v>45318</c:v>
                </c:pt>
                <c:pt idx="781">
                  <c:v>45319</c:v>
                </c:pt>
                <c:pt idx="782">
                  <c:v>45320</c:v>
                </c:pt>
                <c:pt idx="783">
                  <c:v>45321</c:v>
                </c:pt>
                <c:pt idx="784">
                  <c:v>45322</c:v>
                </c:pt>
                <c:pt idx="785">
                  <c:v>45323</c:v>
                </c:pt>
                <c:pt idx="786">
                  <c:v>45324</c:v>
                </c:pt>
                <c:pt idx="787">
                  <c:v>45325</c:v>
                </c:pt>
                <c:pt idx="788">
                  <c:v>45326</c:v>
                </c:pt>
                <c:pt idx="789">
                  <c:v>45327</c:v>
                </c:pt>
                <c:pt idx="790">
                  <c:v>45328</c:v>
                </c:pt>
                <c:pt idx="791">
                  <c:v>45329</c:v>
                </c:pt>
                <c:pt idx="792">
                  <c:v>45330</c:v>
                </c:pt>
                <c:pt idx="793">
                  <c:v>45331</c:v>
                </c:pt>
                <c:pt idx="794">
                  <c:v>45332</c:v>
                </c:pt>
                <c:pt idx="795">
                  <c:v>45333</c:v>
                </c:pt>
                <c:pt idx="796">
                  <c:v>45334</c:v>
                </c:pt>
                <c:pt idx="797">
                  <c:v>45335</c:v>
                </c:pt>
                <c:pt idx="798">
                  <c:v>45336</c:v>
                </c:pt>
                <c:pt idx="799">
                  <c:v>45337</c:v>
                </c:pt>
                <c:pt idx="800">
                  <c:v>45338</c:v>
                </c:pt>
                <c:pt idx="801">
                  <c:v>45339</c:v>
                </c:pt>
                <c:pt idx="802">
                  <c:v>45340</c:v>
                </c:pt>
                <c:pt idx="803">
                  <c:v>45341</c:v>
                </c:pt>
                <c:pt idx="804">
                  <c:v>45342</c:v>
                </c:pt>
                <c:pt idx="805">
                  <c:v>45343</c:v>
                </c:pt>
                <c:pt idx="806">
                  <c:v>45344</c:v>
                </c:pt>
                <c:pt idx="807">
                  <c:v>45345</c:v>
                </c:pt>
                <c:pt idx="808">
                  <c:v>45346</c:v>
                </c:pt>
                <c:pt idx="809">
                  <c:v>45347</c:v>
                </c:pt>
                <c:pt idx="810">
                  <c:v>45348</c:v>
                </c:pt>
                <c:pt idx="811">
                  <c:v>45349</c:v>
                </c:pt>
                <c:pt idx="812">
                  <c:v>45350</c:v>
                </c:pt>
                <c:pt idx="813">
                  <c:v>45351</c:v>
                </c:pt>
                <c:pt idx="814">
                  <c:v>45352</c:v>
                </c:pt>
                <c:pt idx="815">
                  <c:v>45353</c:v>
                </c:pt>
                <c:pt idx="816">
                  <c:v>45354</c:v>
                </c:pt>
                <c:pt idx="817">
                  <c:v>45355</c:v>
                </c:pt>
                <c:pt idx="818">
                  <c:v>45356</c:v>
                </c:pt>
                <c:pt idx="819">
                  <c:v>45357</c:v>
                </c:pt>
                <c:pt idx="820">
                  <c:v>45358</c:v>
                </c:pt>
                <c:pt idx="821">
                  <c:v>45359</c:v>
                </c:pt>
                <c:pt idx="822">
                  <c:v>45360</c:v>
                </c:pt>
                <c:pt idx="823">
                  <c:v>45361</c:v>
                </c:pt>
                <c:pt idx="824">
                  <c:v>45362</c:v>
                </c:pt>
                <c:pt idx="825">
                  <c:v>45363</c:v>
                </c:pt>
                <c:pt idx="826">
                  <c:v>45364</c:v>
                </c:pt>
                <c:pt idx="827">
                  <c:v>45365</c:v>
                </c:pt>
                <c:pt idx="828">
                  <c:v>45366</c:v>
                </c:pt>
                <c:pt idx="829">
                  <c:v>45367</c:v>
                </c:pt>
                <c:pt idx="830">
                  <c:v>45368</c:v>
                </c:pt>
                <c:pt idx="831">
                  <c:v>45369</c:v>
                </c:pt>
                <c:pt idx="832">
                  <c:v>45370</c:v>
                </c:pt>
                <c:pt idx="833">
                  <c:v>45371</c:v>
                </c:pt>
                <c:pt idx="834">
                  <c:v>45372</c:v>
                </c:pt>
                <c:pt idx="835">
                  <c:v>45373</c:v>
                </c:pt>
                <c:pt idx="836">
                  <c:v>45374</c:v>
                </c:pt>
                <c:pt idx="837">
                  <c:v>45375</c:v>
                </c:pt>
                <c:pt idx="838">
                  <c:v>45376</c:v>
                </c:pt>
                <c:pt idx="839">
                  <c:v>45377</c:v>
                </c:pt>
                <c:pt idx="840">
                  <c:v>45378</c:v>
                </c:pt>
                <c:pt idx="841">
                  <c:v>45379</c:v>
                </c:pt>
                <c:pt idx="842">
                  <c:v>45380</c:v>
                </c:pt>
                <c:pt idx="843">
                  <c:v>45381</c:v>
                </c:pt>
                <c:pt idx="844">
                  <c:v>45382</c:v>
                </c:pt>
                <c:pt idx="845">
                  <c:v>45383</c:v>
                </c:pt>
                <c:pt idx="846">
                  <c:v>45384</c:v>
                </c:pt>
                <c:pt idx="847">
                  <c:v>45385</c:v>
                </c:pt>
                <c:pt idx="848">
                  <c:v>45386</c:v>
                </c:pt>
                <c:pt idx="849">
                  <c:v>45387</c:v>
                </c:pt>
                <c:pt idx="850">
                  <c:v>45388</c:v>
                </c:pt>
                <c:pt idx="851">
                  <c:v>45389</c:v>
                </c:pt>
                <c:pt idx="852">
                  <c:v>45390</c:v>
                </c:pt>
                <c:pt idx="853">
                  <c:v>45391</c:v>
                </c:pt>
                <c:pt idx="854">
                  <c:v>45392</c:v>
                </c:pt>
                <c:pt idx="855">
                  <c:v>45393</c:v>
                </c:pt>
                <c:pt idx="856">
                  <c:v>45394</c:v>
                </c:pt>
                <c:pt idx="857">
                  <c:v>45395</c:v>
                </c:pt>
                <c:pt idx="858">
                  <c:v>45396</c:v>
                </c:pt>
                <c:pt idx="859">
                  <c:v>45397</c:v>
                </c:pt>
                <c:pt idx="860">
                  <c:v>45398</c:v>
                </c:pt>
                <c:pt idx="861">
                  <c:v>45399</c:v>
                </c:pt>
                <c:pt idx="862">
                  <c:v>45400</c:v>
                </c:pt>
                <c:pt idx="863">
                  <c:v>45401</c:v>
                </c:pt>
                <c:pt idx="864">
                  <c:v>45402</c:v>
                </c:pt>
                <c:pt idx="865">
                  <c:v>45403</c:v>
                </c:pt>
                <c:pt idx="866">
                  <c:v>45404</c:v>
                </c:pt>
                <c:pt idx="867">
                  <c:v>45405</c:v>
                </c:pt>
                <c:pt idx="868">
                  <c:v>45406</c:v>
                </c:pt>
                <c:pt idx="869">
                  <c:v>45407</c:v>
                </c:pt>
                <c:pt idx="870">
                  <c:v>45408</c:v>
                </c:pt>
                <c:pt idx="871">
                  <c:v>45409</c:v>
                </c:pt>
                <c:pt idx="872">
                  <c:v>45410</c:v>
                </c:pt>
                <c:pt idx="873">
                  <c:v>45411</c:v>
                </c:pt>
                <c:pt idx="874">
                  <c:v>45412</c:v>
                </c:pt>
                <c:pt idx="875">
                  <c:v>45413</c:v>
                </c:pt>
                <c:pt idx="876">
                  <c:v>45414</c:v>
                </c:pt>
                <c:pt idx="877">
                  <c:v>45415</c:v>
                </c:pt>
                <c:pt idx="878">
                  <c:v>45416</c:v>
                </c:pt>
                <c:pt idx="879">
                  <c:v>45417</c:v>
                </c:pt>
                <c:pt idx="880">
                  <c:v>45418</c:v>
                </c:pt>
                <c:pt idx="881">
                  <c:v>45419</c:v>
                </c:pt>
                <c:pt idx="882">
                  <c:v>45420</c:v>
                </c:pt>
                <c:pt idx="883">
                  <c:v>45421</c:v>
                </c:pt>
                <c:pt idx="884">
                  <c:v>45422</c:v>
                </c:pt>
                <c:pt idx="885">
                  <c:v>45423</c:v>
                </c:pt>
                <c:pt idx="886">
                  <c:v>45424</c:v>
                </c:pt>
                <c:pt idx="887">
                  <c:v>45425</c:v>
                </c:pt>
                <c:pt idx="888">
                  <c:v>45426</c:v>
                </c:pt>
                <c:pt idx="889">
                  <c:v>45427</c:v>
                </c:pt>
                <c:pt idx="890">
                  <c:v>45428</c:v>
                </c:pt>
                <c:pt idx="891">
                  <c:v>45429</c:v>
                </c:pt>
                <c:pt idx="892">
                  <c:v>45430</c:v>
                </c:pt>
                <c:pt idx="893">
                  <c:v>45431</c:v>
                </c:pt>
                <c:pt idx="894">
                  <c:v>45432</c:v>
                </c:pt>
                <c:pt idx="895">
                  <c:v>45433</c:v>
                </c:pt>
                <c:pt idx="896">
                  <c:v>45434</c:v>
                </c:pt>
                <c:pt idx="897">
                  <c:v>45435</c:v>
                </c:pt>
                <c:pt idx="898">
                  <c:v>45436</c:v>
                </c:pt>
                <c:pt idx="899">
                  <c:v>45437</c:v>
                </c:pt>
                <c:pt idx="900">
                  <c:v>45438</c:v>
                </c:pt>
                <c:pt idx="901">
                  <c:v>45439</c:v>
                </c:pt>
                <c:pt idx="902">
                  <c:v>45440</c:v>
                </c:pt>
                <c:pt idx="903">
                  <c:v>45441</c:v>
                </c:pt>
                <c:pt idx="904">
                  <c:v>45442</c:v>
                </c:pt>
                <c:pt idx="905">
                  <c:v>45443</c:v>
                </c:pt>
                <c:pt idx="906">
                  <c:v>45444</c:v>
                </c:pt>
                <c:pt idx="907">
                  <c:v>45445</c:v>
                </c:pt>
                <c:pt idx="908">
                  <c:v>45446</c:v>
                </c:pt>
                <c:pt idx="909">
                  <c:v>45447</c:v>
                </c:pt>
                <c:pt idx="910">
                  <c:v>45448</c:v>
                </c:pt>
                <c:pt idx="911">
                  <c:v>45449</c:v>
                </c:pt>
                <c:pt idx="912">
                  <c:v>45450</c:v>
                </c:pt>
                <c:pt idx="913">
                  <c:v>45451</c:v>
                </c:pt>
                <c:pt idx="914">
                  <c:v>45452</c:v>
                </c:pt>
                <c:pt idx="915">
                  <c:v>45453</c:v>
                </c:pt>
                <c:pt idx="916">
                  <c:v>45454</c:v>
                </c:pt>
                <c:pt idx="917">
                  <c:v>45455</c:v>
                </c:pt>
                <c:pt idx="918">
                  <c:v>45456</c:v>
                </c:pt>
                <c:pt idx="919">
                  <c:v>45457</c:v>
                </c:pt>
                <c:pt idx="920">
                  <c:v>45458</c:v>
                </c:pt>
                <c:pt idx="921">
                  <c:v>45459</c:v>
                </c:pt>
                <c:pt idx="922">
                  <c:v>45460</c:v>
                </c:pt>
                <c:pt idx="923">
                  <c:v>45461</c:v>
                </c:pt>
                <c:pt idx="924">
                  <c:v>45462</c:v>
                </c:pt>
                <c:pt idx="925">
                  <c:v>45463</c:v>
                </c:pt>
                <c:pt idx="926">
                  <c:v>45464</c:v>
                </c:pt>
                <c:pt idx="927">
                  <c:v>45465</c:v>
                </c:pt>
                <c:pt idx="928">
                  <c:v>45466</c:v>
                </c:pt>
                <c:pt idx="929">
                  <c:v>45467</c:v>
                </c:pt>
                <c:pt idx="930">
                  <c:v>45468</c:v>
                </c:pt>
                <c:pt idx="931">
                  <c:v>45469</c:v>
                </c:pt>
                <c:pt idx="932">
                  <c:v>45470</c:v>
                </c:pt>
                <c:pt idx="933">
                  <c:v>45471</c:v>
                </c:pt>
                <c:pt idx="934">
                  <c:v>45472</c:v>
                </c:pt>
                <c:pt idx="935">
                  <c:v>45473</c:v>
                </c:pt>
                <c:pt idx="936">
                  <c:v>45474</c:v>
                </c:pt>
                <c:pt idx="937">
                  <c:v>45475</c:v>
                </c:pt>
                <c:pt idx="938">
                  <c:v>45476</c:v>
                </c:pt>
                <c:pt idx="939">
                  <c:v>45477</c:v>
                </c:pt>
                <c:pt idx="940">
                  <c:v>45478</c:v>
                </c:pt>
                <c:pt idx="941">
                  <c:v>45479</c:v>
                </c:pt>
                <c:pt idx="942">
                  <c:v>45480</c:v>
                </c:pt>
                <c:pt idx="943">
                  <c:v>45481</c:v>
                </c:pt>
                <c:pt idx="944">
                  <c:v>45482</c:v>
                </c:pt>
                <c:pt idx="945">
                  <c:v>45483</c:v>
                </c:pt>
                <c:pt idx="946">
                  <c:v>45484</c:v>
                </c:pt>
                <c:pt idx="947">
                  <c:v>45485</c:v>
                </c:pt>
                <c:pt idx="948">
                  <c:v>45486</c:v>
                </c:pt>
                <c:pt idx="949">
                  <c:v>45487</c:v>
                </c:pt>
                <c:pt idx="950">
                  <c:v>45488</c:v>
                </c:pt>
                <c:pt idx="951">
                  <c:v>45489</c:v>
                </c:pt>
                <c:pt idx="952">
                  <c:v>45490</c:v>
                </c:pt>
                <c:pt idx="953">
                  <c:v>45491</c:v>
                </c:pt>
                <c:pt idx="954">
                  <c:v>45492</c:v>
                </c:pt>
                <c:pt idx="955">
                  <c:v>45493</c:v>
                </c:pt>
                <c:pt idx="956">
                  <c:v>45494</c:v>
                </c:pt>
                <c:pt idx="957">
                  <c:v>45495</c:v>
                </c:pt>
                <c:pt idx="958">
                  <c:v>45496</c:v>
                </c:pt>
                <c:pt idx="959">
                  <c:v>45497</c:v>
                </c:pt>
                <c:pt idx="960">
                  <c:v>45498</c:v>
                </c:pt>
                <c:pt idx="961">
                  <c:v>45499</c:v>
                </c:pt>
                <c:pt idx="962">
                  <c:v>45500</c:v>
                </c:pt>
                <c:pt idx="963">
                  <c:v>45501</c:v>
                </c:pt>
                <c:pt idx="964">
                  <c:v>45502</c:v>
                </c:pt>
                <c:pt idx="965">
                  <c:v>45503</c:v>
                </c:pt>
                <c:pt idx="966">
                  <c:v>45504</c:v>
                </c:pt>
                <c:pt idx="967">
                  <c:v>45505</c:v>
                </c:pt>
                <c:pt idx="968">
                  <c:v>45506</c:v>
                </c:pt>
                <c:pt idx="969">
                  <c:v>45507</c:v>
                </c:pt>
                <c:pt idx="970">
                  <c:v>45508</c:v>
                </c:pt>
                <c:pt idx="971">
                  <c:v>45509</c:v>
                </c:pt>
                <c:pt idx="972">
                  <c:v>45510</c:v>
                </c:pt>
                <c:pt idx="973">
                  <c:v>45511</c:v>
                </c:pt>
                <c:pt idx="974">
                  <c:v>45512</c:v>
                </c:pt>
                <c:pt idx="975">
                  <c:v>45513</c:v>
                </c:pt>
                <c:pt idx="976">
                  <c:v>45514</c:v>
                </c:pt>
                <c:pt idx="977">
                  <c:v>45515</c:v>
                </c:pt>
                <c:pt idx="978">
                  <c:v>45516</c:v>
                </c:pt>
                <c:pt idx="979">
                  <c:v>45517</c:v>
                </c:pt>
                <c:pt idx="980">
                  <c:v>45518</c:v>
                </c:pt>
                <c:pt idx="981">
                  <c:v>45519</c:v>
                </c:pt>
                <c:pt idx="982">
                  <c:v>45520</c:v>
                </c:pt>
                <c:pt idx="983">
                  <c:v>45521</c:v>
                </c:pt>
                <c:pt idx="984">
                  <c:v>45522</c:v>
                </c:pt>
                <c:pt idx="985">
                  <c:v>45523</c:v>
                </c:pt>
                <c:pt idx="986">
                  <c:v>45524</c:v>
                </c:pt>
                <c:pt idx="987">
                  <c:v>45525</c:v>
                </c:pt>
                <c:pt idx="988">
                  <c:v>45526</c:v>
                </c:pt>
                <c:pt idx="989">
                  <c:v>45527</c:v>
                </c:pt>
                <c:pt idx="990">
                  <c:v>45528</c:v>
                </c:pt>
                <c:pt idx="991">
                  <c:v>45529</c:v>
                </c:pt>
                <c:pt idx="992">
                  <c:v>45530</c:v>
                </c:pt>
                <c:pt idx="993">
                  <c:v>45531</c:v>
                </c:pt>
                <c:pt idx="994">
                  <c:v>45532</c:v>
                </c:pt>
                <c:pt idx="995">
                  <c:v>45533</c:v>
                </c:pt>
                <c:pt idx="996">
                  <c:v>45534</c:v>
                </c:pt>
                <c:pt idx="997">
                  <c:v>45535</c:v>
                </c:pt>
                <c:pt idx="998">
                  <c:v>45536</c:v>
                </c:pt>
                <c:pt idx="999">
                  <c:v>45537</c:v>
                </c:pt>
                <c:pt idx="1000">
                  <c:v>45538</c:v>
                </c:pt>
                <c:pt idx="1001">
                  <c:v>45539</c:v>
                </c:pt>
                <c:pt idx="1002">
                  <c:v>45540</c:v>
                </c:pt>
                <c:pt idx="1003">
                  <c:v>45541</c:v>
                </c:pt>
                <c:pt idx="1004">
                  <c:v>45542</c:v>
                </c:pt>
                <c:pt idx="1005">
                  <c:v>45543</c:v>
                </c:pt>
                <c:pt idx="1006">
                  <c:v>45544</c:v>
                </c:pt>
                <c:pt idx="1007">
                  <c:v>45545</c:v>
                </c:pt>
                <c:pt idx="1008">
                  <c:v>45546</c:v>
                </c:pt>
                <c:pt idx="1009">
                  <c:v>45547</c:v>
                </c:pt>
                <c:pt idx="1010">
                  <c:v>45548</c:v>
                </c:pt>
                <c:pt idx="1011">
                  <c:v>45549</c:v>
                </c:pt>
                <c:pt idx="1012">
                  <c:v>45550</c:v>
                </c:pt>
                <c:pt idx="1013">
                  <c:v>45551</c:v>
                </c:pt>
                <c:pt idx="1014">
                  <c:v>45552</c:v>
                </c:pt>
                <c:pt idx="1015">
                  <c:v>45553</c:v>
                </c:pt>
                <c:pt idx="1016">
                  <c:v>45554</c:v>
                </c:pt>
                <c:pt idx="1017">
                  <c:v>45555</c:v>
                </c:pt>
                <c:pt idx="1018">
                  <c:v>45556</c:v>
                </c:pt>
                <c:pt idx="1019">
                  <c:v>45557</c:v>
                </c:pt>
                <c:pt idx="1020">
                  <c:v>45558</c:v>
                </c:pt>
                <c:pt idx="1021">
                  <c:v>45559</c:v>
                </c:pt>
                <c:pt idx="1022">
                  <c:v>45560</c:v>
                </c:pt>
                <c:pt idx="1023">
                  <c:v>45561</c:v>
                </c:pt>
                <c:pt idx="1024">
                  <c:v>45562</c:v>
                </c:pt>
                <c:pt idx="1025">
                  <c:v>45563</c:v>
                </c:pt>
                <c:pt idx="1026">
                  <c:v>45564</c:v>
                </c:pt>
                <c:pt idx="1027">
                  <c:v>45565</c:v>
                </c:pt>
                <c:pt idx="1028">
                  <c:v>45566</c:v>
                </c:pt>
                <c:pt idx="1029">
                  <c:v>45567</c:v>
                </c:pt>
                <c:pt idx="1030">
                  <c:v>45568</c:v>
                </c:pt>
                <c:pt idx="1031">
                  <c:v>45569</c:v>
                </c:pt>
                <c:pt idx="1032">
                  <c:v>45570</c:v>
                </c:pt>
                <c:pt idx="1033">
                  <c:v>45571</c:v>
                </c:pt>
                <c:pt idx="1034">
                  <c:v>45572</c:v>
                </c:pt>
                <c:pt idx="1035">
                  <c:v>45573</c:v>
                </c:pt>
                <c:pt idx="1036">
                  <c:v>45574</c:v>
                </c:pt>
                <c:pt idx="1037">
                  <c:v>45575</c:v>
                </c:pt>
                <c:pt idx="1038">
                  <c:v>45576</c:v>
                </c:pt>
                <c:pt idx="1039">
                  <c:v>45577</c:v>
                </c:pt>
                <c:pt idx="1040">
                  <c:v>45578</c:v>
                </c:pt>
                <c:pt idx="1041">
                  <c:v>45579</c:v>
                </c:pt>
                <c:pt idx="1042">
                  <c:v>45580</c:v>
                </c:pt>
                <c:pt idx="1043">
                  <c:v>45581</c:v>
                </c:pt>
                <c:pt idx="1044">
                  <c:v>45582</c:v>
                </c:pt>
                <c:pt idx="1045">
                  <c:v>45583</c:v>
                </c:pt>
                <c:pt idx="1046">
                  <c:v>45584</c:v>
                </c:pt>
                <c:pt idx="1047">
                  <c:v>45585</c:v>
                </c:pt>
                <c:pt idx="1048">
                  <c:v>45586</c:v>
                </c:pt>
                <c:pt idx="1049">
                  <c:v>45587</c:v>
                </c:pt>
                <c:pt idx="1050">
                  <c:v>45588</c:v>
                </c:pt>
                <c:pt idx="1051">
                  <c:v>45589</c:v>
                </c:pt>
                <c:pt idx="1052">
                  <c:v>45590</c:v>
                </c:pt>
                <c:pt idx="1053">
                  <c:v>45591</c:v>
                </c:pt>
                <c:pt idx="1054">
                  <c:v>45592</c:v>
                </c:pt>
                <c:pt idx="1055">
                  <c:v>45593</c:v>
                </c:pt>
                <c:pt idx="1056">
                  <c:v>45594</c:v>
                </c:pt>
                <c:pt idx="1057">
                  <c:v>45595</c:v>
                </c:pt>
                <c:pt idx="1058">
                  <c:v>45596</c:v>
                </c:pt>
                <c:pt idx="1059">
                  <c:v>45597</c:v>
                </c:pt>
                <c:pt idx="1060">
                  <c:v>45598</c:v>
                </c:pt>
                <c:pt idx="1061">
                  <c:v>45599</c:v>
                </c:pt>
                <c:pt idx="1062">
                  <c:v>45600</c:v>
                </c:pt>
                <c:pt idx="1063">
                  <c:v>45601</c:v>
                </c:pt>
                <c:pt idx="1064">
                  <c:v>45602</c:v>
                </c:pt>
                <c:pt idx="1065">
                  <c:v>45603</c:v>
                </c:pt>
                <c:pt idx="1066">
                  <c:v>45604</c:v>
                </c:pt>
                <c:pt idx="1067">
                  <c:v>45605</c:v>
                </c:pt>
                <c:pt idx="1068">
                  <c:v>45606</c:v>
                </c:pt>
                <c:pt idx="1069">
                  <c:v>45607</c:v>
                </c:pt>
                <c:pt idx="1070">
                  <c:v>45608</c:v>
                </c:pt>
                <c:pt idx="1071">
                  <c:v>45609</c:v>
                </c:pt>
                <c:pt idx="1072">
                  <c:v>45610</c:v>
                </c:pt>
                <c:pt idx="1073">
                  <c:v>45611</c:v>
                </c:pt>
                <c:pt idx="1074">
                  <c:v>45612</c:v>
                </c:pt>
                <c:pt idx="1075">
                  <c:v>45613</c:v>
                </c:pt>
                <c:pt idx="1076">
                  <c:v>45614</c:v>
                </c:pt>
                <c:pt idx="1077">
                  <c:v>45615</c:v>
                </c:pt>
                <c:pt idx="1078">
                  <c:v>45616</c:v>
                </c:pt>
                <c:pt idx="1079">
                  <c:v>45617</c:v>
                </c:pt>
                <c:pt idx="1080">
                  <c:v>45618</c:v>
                </c:pt>
                <c:pt idx="1081">
                  <c:v>45619</c:v>
                </c:pt>
                <c:pt idx="1082">
                  <c:v>45620</c:v>
                </c:pt>
                <c:pt idx="1083">
                  <c:v>45621</c:v>
                </c:pt>
                <c:pt idx="1084">
                  <c:v>45622</c:v>
                </c:pt>
                <c:pt idx="1085">
                  <c:v>45623</c:v>
                </c:pt>
                <c:pt idx="1086">
                  <c:v>45624</c:v>
                </c:pt>
                <c:pt idx="1087">
                  <c:v>45625</c:v>
                </c:pt>
                <c:pt idx="1088">
                  <c:v>45626</c:v>
                </c:pt>
                <c:pt idx="1089">
                  <c:v>45627</c:v>
                </c:pt>
                <c:pt idx="1090">
                  <c:v>45628</c:v>
                </c:pt>
                <c:pt idx="1091">
                  <c:v>45629</c:v>
                </c:pt>
                <c:pt idx="1092">
                  <c:v>45630</c:v>
                </c:pt>
                <c:pt idx="1093">
                  <c:v>45631</c:v>
                </c:pt>
                <c:pt idx="1094">
                  <c:v>45632</c:v>
                </c:pt>
                <c:pt idx="1095">
                  <c:v>45633</c:v>
                </c:pt>
                <c:pt idx="1096">
                  <c:v>45634</c:v>
                </c:pt>
                <c:pt idx="1097">
                  <c:v>45635</c:v>
                </c:pt>
                <c:pt idx="1098">
                  <c:v>45636</c:v>
                </c:pt>
                <c:pt idx="1099">
                  <c:v>45637</c:v>
                </c:pt>
                <c:pt idx="1100">
                  <c:v>45638</c:v>
                </c:pt>
                <c:pt idx="1101">
                  <c:v>45639</c:v>
                </c:pt>
                <c:pt idx="1102">
                  <c:v>45640</c:v>
                </c:pt>
                <c:pt idx="1103">
                  <c:v>45641</c:v>
                </c:pt>
                <c:pt idx="1104">
                  <c:v>45642</c:v>
                </c:pt>
                <c:pt idx="1105">
                  <c:v>45643</c:v>
                </c:pt>
                <c:pt idx="1106">
                  <c:v>45644</c:v>
                </c:pt>
                <c:pt idx="1107">
                  <c:v>45645</c:v>
                </c:pt>
                <c:pt idx="1108">
                  <c:v>45646</c:v>
                </c:pt>
                <c:pt idx="1109">
                  <c:v>45647</c:v>
                </c:pt>
                <c:pt idx="1110">
                  <c:v>45648</c:v>
                </c:pt>
                <c:pt idx="1111">
                  <c:v>45649</c:v>
                </c:pt>
                <c:pt idx="1112">
                  <c:v>45650</c:v>
                </c:pt>
                <c:pt idx="1113">
                  <c:v>45651</c:v>
                </c:pt>
                <c:pt idx="1114">
                  <c:v>45652</c:v>
                </c:pt>
                <c:pt idx="1115">
                  <c:v>45653</c:v>
                </c:pt>
                <c:pt idx="1116">
                  <c:v>45654</c:v>
                </c:pt>
                <c:pt idx="1117">
                  <c:v>45655</c:v>
                </c:pt>
                <c:pt idx="1118">
                  <c:v>45656</c:v>
                </c:pt>
                <c:pt idx="1119">
                  <c:v>45657</c:v>
                </c:pt>
                <c:pt idx="1120">
                  <c:v>45658</c:v>
                </c:pt>
                <c:pt idx="1121">
                  <c:v>45659</c:v>
                </c:pt>
                <c:pt idx="1122">
                  <c:v>45660</c:v>
                </c:pt>
                <c:pt idx="1123">
                  <c:v>45661</c:v>
                </c:pt>
                <c:pt idx="1124">
                  <c:v>45662</c:v>
                </c:pt>
                <c:pt idx="1125">
                  <c:v>45663</c:v>
                </c:pt>
                <c:pt idx="1126">
                  <c:v>45664</c:v>
                </c:pt>
                <c:pt idx="1127">
                  <c:v>45665</c:v>
                </c:pt>
                <c:pt idx="1128">
                  <c:v>45666</c:v>
                </c:pt>
                <c:pt idx="1129">
                  <c:v>45667</c:v>
                </c:pt>
                <c:pt idx="1130">
                  <c:v>45668</c:v>
                </c:pt>
                <c:pt idx="1131">
                  <c:v>45669</c:v>
                </c:pt>
                <c:pt idx="1132">
                  <c:v>45670</c:v>
                </c:pt>
                <c:pt idx="1133">
                  <c:v>45671</c:v>
                </c:pt>
                <c:pt idx="1134">
                  <c:v>45672</c:v>
                </c:pt>
                <c:pt idx="1135">
                  <c:v>45673</c:v>
                </c:pt>
                <c:pt idx="1136">
                  <c:v>45674</c:v>
                </c:pt>
                <c:pt idx="1137">
                  <c:v>45675</c:v>
                </c:pt>
                <c:pt idx="1138">
                  <c:v>45676</c:v>
                </c:pt>
                <c:pt idx="1139">
                  <c:v>45677</c:v>
                </c:pt>
                <c:pt idx="1140">
                  <c:v>45678</c:v>
                </c:pt>
                <c:pt idx="1141">
                  <c:v>45679</c:v>
                </c:pt>
                <c:pt idx="1142">
                  <c:v>45680</c:v>
                </c:pt>
                <c:pt idx="1143">
                  <c:v>45681</c:v>
                </c:pt>
                <c:pt idx="1144">
                  <c:v>45682</c:v>
                </c:pt>
                <c:pt idx="1145">
                  <c:v>45683</c:v>
                </c:pt>
                <c:pt idx="1146">
                  <c:v>45684</c:v>
                </c:pt>
                <c:pt idx="1147">
                  <c:v>45685</c:v>
                </c:pt>
                <c:pt idx="1148">
                  <c:v>45686</c:v>
                </c:pt>
                <c:pt idx="1149">
                  <c:v>45687</c:v>
                </c:pt>
                <c:pt idx="1150">
                  <c:v>45688</c:v>
                </c:pt>
                <c:pt idx="1151">
                  <c:v>45689</c:v>
                </c:pt>
                <c:pt idx="1152">
                  <c:v>45690</c:v>
                </c:pt>
                <c:pt idx="1153">
                  <c:v>45691</c:v>
                </c:pt>
                <c:pt idx="1154">
                  <c:v>45692</c:v>
                </c:pt>
                <c:pt idx="1155">
                  <c:v>45693</c:v>
                </c:pt>
                <c:pt idx="1156">
                  <c:v>45694</c:v>
                </c:pt>
                <c:pt idx="1157">
                  <c:v>45695</c:v>
                </c:pt>
                <c:pt idx="1158">
                  <c:v>45696</c:v>
                </c:pt>
                <c:pt idx="1159">
                  <c:v>45697</c:v>
                </c:pt>
                <c:pt idx="1160">
                  <c:v>45698</c:v>
                </c:pt>
                <c:pt idx="1161">
                  <c:v>45699</c:v>
                </c:pt>
                <c:pt idx="1162">
                  <c:v>45700</c:v>
                </c:pt>
                <c:pt idx="1163">
                  <c:v>45701</c:v>
                </c:pt>
                <c:pt idx="1164">
                  <c:v>45702</c:v>
                </c:pt>
                <c:pt idx="1165">
                  <c:v>45703</c:v>
                </c:pt>
                <c:pt idx="1166">
                  <c:v>45704</c:v>
                </c:pt>
                <c:pt idx="1167">
                  <c:v>45705</c:v>
                </c:pt>
                <c:pt idx="1168">
                  <c:v>45706</c:v>
                </c:pt>
                <c:pt idx="1169">
                  <c:v>45707</c:v>
                </c:pt>
                <c:pt idx="1170">
                  <c:v>45708</c:v>
                </c:pt>
                <c:pt idx="1171">
                  <c:v>45709</c:v>
                </c:pt>
                <c:pt idx="1172">
                  <c:v>45710</c:v>
                </c:pt>
                <c:pt idx="1173">
                  <c:v>45711</c:v>
                </c:pt>
                <c:pt idx="1174">
                  <c:v>45712</c:v>
                </c:pt>
                <c:pt idx="1175">
                  <c:v>45713</c:v>
                </c:pt>
                <c:pt idx="1176">
                  <c:v>45714</c:v>
                </c:pt>
                <c:pt idx="1177">
                  <c:v>45715</c:v>
                </c:pt>
                <c:pt idx="1178">
                  <c:v>45716</c:v>
                </c:pt>
                <c:pt idx="1179">
                  <c:v>45717</c:v>
                </c:pt>
                <c:pt idx="1180">
                  <c:v>45718</c:v>
                </c:pt>
                <c:pt idx="1181">
                  <c:v>45719</c:v>
                </c:pt>
                <c:pt idx="1182">
                  <c:v>45720</c:v>
                </c:pt>
                <c:pt idx="1183">
                  <c:v>45721</c:v>
                </c:pt>
                <c:pt idx="1184">
                  <c:v>45722</c:v>
                </c:pt>
                <c:pt idx="1185">
                  <c:v>45723</c:v>
                </c:pt>
                <c:pt idx="1186">
                  <c:v>45724</c:v>
                </c:pt>
                <c:pt idx="1187">
                  <c:v>45725</c:v>
                </c:pt>
                <c:pt idx="1188">
                  <c:v>45726</c:v>
                </c:pt>
                <c:pt idx="1189">
                  <c:v>45727</c:v>
                </c:pt>
                <c:pt idx="1190">
                  <c:v>45728</c:v>
                </c:pt>
                <c:pt idx="1191">
                  <c:v>45729</c:v>
                </c:pt>
                <c:pt idx="1192">
                  <c:v>45730</c:v>
                </c:pt>
                <c:pt idx="1193">
                  <c:v>45731</c:v>
                </c:pt>
                <c:pt idx="1194">
                  <c:v>45732</c:v>
                </c:pt>
                <c:pt idx="1195">
                  <c:v>45733</c:v>
                </c:pt>
                <c:pt idx="1196">
                  <c:v>45734</c:v>
                </c:pt>
                <c:pt idx="1197">
                  <c:v>45735</c:v>
                </c:pt>
                <c:pt idx="1198">
                  <c:v>45736</c:v>
                </c:pt>
                <c:pt idx="1199">
                  <c:v>45737</c:v>
                </c:pt>
                <c:pt idx="1200">
                  <c:v>45738</c:v>
                </c:pt>
                <c:pt idx="1201">
                  <c:v>45739</c:v>
                </c:pt>
                <c:pt idx="1202">
                  <c:v>45740</c:v>
                </c:pt>
                <c:pt idx="1203">
                  <c:v>45741</c:v>
                </c:pt>
                <c:pt idx="1204">
                  <c:v>45742</c:v>
                </c:pt>
                <c:pt idx="1205">
                  <c:v>45743</c:v>
                </c:pt>
                <c:pt idx="1206">
                  <c:v>45744</c:v>
                </c:pt>
                <c:pt idx="1207">
                  <c:v>45745</c:v>
                </c:pt>
                <c:pt idx="1208">
                  <c:v>45746</c:v>
                </c:pt>
                <c:pt idx="1209">
                  <c:v>45747</c:v>
                </c:pt>
                <c:pt idx="1210">
                  <c:v>45748</c:v>
                </c:pt>
                <c:pt idx="1211">
                  <c:v>45749</c:v>
                </c:pt>
                <c:pt idx="1212">
                  <c:v>45750</c:v>
                </c:pt>
                <c:pt idx="1213">
                  <c:v>45751</c:v>
                </c:pt>
                <c:pt idx="1214">
                  <c:v>45752</c:v>
                </c:pt>
                <c:pt idx="1215">
                  <c:v>45753</c:v>
                </c:pt>
                <c:pt idx="1216">
                  <c:v>45754</c:v>
                </c:pt>
                <c:pt idx="1217">
                  <c:v>45755</c:v>
                </c:pt>
                <c:pt idx="1218">
                  <c:v>45756</c:v>
                </c:pt>
                <c:pt idx="1219">
                  <c:v>45757</c:v>
                </c:pt>
                <c:pt idx="1220">
                  <c:v>45758</c:v>
                </c:pt>
                <c:pt idx="1221">
                  <c:v>45759</c:v>
                </c:pt>
                <c:pt idx="1222">
                  <c:v>45760</c:v>
                </c:pt>
                <c:pt idx="1223">
                  <c:v>45761</c:v>
                </c:pt>
                <c:pt idx="1224">
                  <c:v>45762</c:v>
                </c:pt>
                <c:pt idx="1225">
                  <c:v>45763</c:v>
                </c:pt>
                <c:pt idx="1226">
                  <c:v>45764</c:v>
                </c:pt>
                <c:pt idx="1227">
                  <c:v>45765</c:v>
                </c:pt>
                <c:pt idx="1228">
                  <c:v>45766</c:v>
                </c:pt>
              </c:numCache>
            </c:numRef>
          </c:xVal>
          <c:yVal>
            <c:numRef>
              <c:f>'Data Input'!$B$623:$B$1851</c:f>
              <c:numCache>
                <c:formatCode>0.00</c:formatCode>
                <c:ptCount val="1229"/>
                <c:pt idx="0">
                  <c:v>103.02</c:v>
                </c:pt>
                <c:pt idx="1">
                  <c:v>102.94</c:v>
                </c:pt>
                <c:pt idx="2">
                  <c:v>102.65</c:v>
                </c:pt>
                <c:pt idx="3">
                  <c:v>102.85</c:v>
                </c:pt>
                <c:pt idx="4">
                  <c:v>102.86</c:v>
                </c:pt>
                <c:pt idx="5">
                  <c:v>102.84</c:v>
                </c:pt>
                <c:pt idx="6">
                  <c:v>102.63</c:v>
                </c:pt>
                <c:pt idx="7">
                  <c:v>102.49</c:v>
                </c:pt>
                <c:pt idx="8">
                  <c:v>102.54</c:v>
                </c:pt>
                <c:pt idx="9">
                  <c:v>102.39</c:v>
                </c:pt>
                <c:pt idx="10">
                  <c:v>102.34</c:v>
                </c:pt>
                <c:pt idx="11">
                  <c:v>102.29</c:v>
                </c:pt>
                <c:pt idx="12">
                  <c:v>102.86</c:v>
                </c:pt>
                <c:pt idx="13">
                  <c:v>102.87</c:v>
                </c:pt>
                <c:pt idx="14">
                  <c:v>102.71</c:v>
                </c:pt>
                <c:pt idx="15">
                  <c:v>102.88</c:v>
                </c:pt>
                <c:pt idx="16">
                  <c:v>102.93</c:v>
                </c:pt>
                <c:pt idx="17">
                  <c:v>102.7</c:v>
                </c:pt>
                <c:pt idx="18">
                  <c:v>102.48</c:v>
                </c:pt>
                <c:pt idx="19">
                  <c:v>102.28</c:v>
                </c:pt>
                <c:pt idx="20">
                  <c:v>101.99</c:v>
                </c:pt>
                <c:pt idx="21">
                  <c:v>101.73</c:v>
                </c:pt>
                <c:pt idx="22">
                  <c:v>101.47</c:v>
                </c:pt>
                <c:pt idx="23">
                  <c:v>101.26</c:v>
                </c:pt>
                <c:pt idx="24">
                  <c:v>101.35</c:v>
                </c:pt>
                <c:pt idx="25">
                  <c:v>101.63</c:v>
                </c:pt>
                <c:pt idx="26">
                  <c:v>101.55</c:v>
                </c:pt>
                <c:pt idx="27">
                  <c:v>101.35</c:v>
                </c:pt>
                <c:pt idx="28">
                  <c:v>101.12</c:v>
                </c:pt>
                <c:pt idx="29">
                  <c:v>100.95</c:v>
                </c:pt>
                <c:pt idx="30">
                  <c:v>100.89</c:v>
                </c:pt>
                <c:pt idx="31">
                  <c:v>100.73</c:v>
                </c:pt>
                <c:pt idx="32">
                  <c:v>100.6</c:v>
                </c:pt>
                <c:pt idx="33">
                  <c:v>100.51</c:v>
                </c:pt>
                <c:pt idx="34">
                  <c:v>100.44</c:v>
                </c:pt>
                <c:pt idx="35">
                  <c:v>100.43</c:v>
                </c:pt>
                <c:pt idx="36">
                  <c:v>100.37</c:v>
                </c:pt>
                <c:pt idx="37">
                  <c:v>100.32</c:v>
                </c:pt>
                <c:pt idx="38">
                  <c:v>100.27</c:v>
                </c:pt>
                <c:pt idx="39">
                  <c:v>100.24</c:v>
                </c:pt>
                <c:pt idx="40">
                  <c:v>100.22</c:v>
                </c:pt>
                <c:pt idx="41">
                  <c:v>100.2</c:v>
                </c:pt>
                <c:pt idx="42">
                  <c:v>100.17</c:v>
                </c:pt>
                <c:pt idx="43">
                  <c:v>100.12</c:v>
                </c:pt>
                <c:pt idx="44">
                  <c:v>100.14</c:v>
                </c:pt>
                <c:pt idx="45">
                  <c:v>100.11</c:v>
                </c:pt>
                <c:pt idx="46">
                  <c:v>100.1</c:v>
                </c:pt>
                <c:pt idx="47">
                  <c:v>100.06</c:v>
                </c:pt>
                <c:pt idx="48">
                  <c:v>100.13</c:v>
                </c:pt>
                <c:pt idx="49">
                  <c:v>100.08</c:v>
                </c:pt>
                <c:pt idx="50">
                  <c:v>100.08</c:v>
                </c:pt>
                <c:pt idx="51">
                  <c:v>100.07</c:v>
                </c:pt>
                <c:pt idx="52">
                  <c:v>100.06</c:v>
                </c:pt>
                <c:pt idx="53">
                  <c:v>100.15</c:v>
                </c:pt>
                <c:pt idx="54">
                  <c:v>100.27</c:v>
                </c:pt>
                <c:pt idx="55">
                  <c:v>100.33</c:v>
                </c:pt>
                <c:pt idx="56">
                  <c:v>100.64</c:v>
                </c:pt>
                <c:pt idx="57">
                  <c:v>101.23</c:v>
                </c:pt>
                <c:pt idx="58">
                  <c:v>102.65</c:v>
                </c:pt>
                <c:pt idx="59">
                  <c:v>102.64</c:v>
                </c:pt>
                <c:pt idx="60">
                  <c:v>102.93</c:v>
                </c:pt>
                <c:pt idx="61">
                  <c:v>102.73</c:v>
                </c:pt>
                <c:pt idx="62">
                  <c:v>102.43</c:v>
                </c:pt>
                <c:pt idx="63">
                  <c:v>102.08</c:v>
                </c:pt>
                <c:pt idx="64">
                  <c:v>101.84</c:v>
                </c:pt>
                <c:pt idx="65">
                  <c:v>101.73</c:v>
                </c:pt>
                <c:pt idx="66">
                  <c:v>101.77</c:v>
                </c:pt>
                <c:pt idx="67">
                  <c:v>101.89</c:v>
                </c:pt>
                <c:pt idx="68">
                  <c:v>102.72</c:v>
                </c:pt>
                <c:pt idx="69">
                  <c:v>102.67</c:v>
                </c:pt>
                <c:pt idx="70">
                  <c:v>102.39</c:v>
                </c:pt>
                <c:pt idx="71">
                  <c:v>102.26</c:v>
                </c:pt>
                <c:pt idx="72">
                  <c:v>102.07</c:v>
                </c:pt>
                <c:pt idx="73">
                  <c:v>102.38</c:v>
                </c:pt>
                <c:pt idx="74">
                  <c:v>102.63</c:v>
                </c:pt>
                <c:pt idx="75">
                  <c:v>102.48</c:v>
                </c:pt>
                <c:pt idx="76">
                  <c:v>102.27</c:v>
                </c:pt>
                <c:pt idx="77">
                  <c:v>102.23</c:v>
                </c:pt>
                <c:pt idx="78">
                  <c:v>102.04</c:v>
                </c:pt>
                <c:pt idx="79">
                  <c:v>101.79</c:v>
                </c:pt>
                <c:pt idx="80">
                  <c:v>101.54</c:v>
                </c:pt>
                <c:pt idx="81">
                  <c:v>101.26</c:v>
                </c:pt>
                <c:pt idx="82">
                  <c:v>101.24</c:v>
                </c:pt>
                <c:pt idx="83">
                  <c:v>101.07</c:v>
                </c:pt>
                <c:pt idx="84">
                  <c:v>100.91</c:v>
                </c:pt>
                <c:pt idx="85">
                  <c:v>100.77</c:v>
                </c:pt>
                <c:pt idx="86">
                  <c:v>100.63</c:v>
                </c:pt>
                <c:pt idx="87">
                  <c:v>100.57</c:v>
                </c:pt>
                <c:pt idx="88">
                  <c:v>100.53</c:v>
                </c:pt>
                <c:pt idx="89">
                  <c:v>100.47</c:v>
                </c:pt>
                <c:pt idx="90">
                  <c:v>100.78</c:v>
                </c:pt>
                <c:pt idx="91">
                  <c:v>100.84</c:v>
                </c:pt>
                <c:pt idx="92">
                  <c:v>101.52</c:v>
                </c:pt>
                <c:pt idx="93">
                  <c:v>101.33</c:v>
                </c:pt>
                <c:pt idx="94">
                  <c:v>101.09</c:v>
                </c:pt>
                <c:pt idx="95">
                  <c:v>100.8</c:v>
                </c:pt>
                <c:pt idx="96">
                  <c:v>100.71</c:v>
                </c:pt>
                <c:pt idx="97">
                  <c:v>100.7</c:v>
                </c:pt>
                <c:pt idx="98">
                  <c:v>100.58</c:v>
                </c:pt>
                <c:pt idx="99">
                  <c:v>100.54</c:v>
                </c:pt>
                <c:pt idx="100">
                  <c:v>100.59</c:v>
                </c:pt>
                <c:pt idx="101">
                  <c:v>100.59</c:v>
                </c:pt>
                <c:pt idx="102">
                  <c:v>100.56</c:v>
                </c:pt>
                <c:pt idx="103">
                  <c:v>100.55</c:v>
                </c:pt>
                <c:pt idx="104">
                  <c:v>100.48</c:v>
                </c:pt>
                <c:pt idx="105">
                  <c:v>100.41</c:v>
                </c:pt>
                <c:pt idx="106">
                  <c:v>100.36</c:v>
                </c:pt>
                <c:pt idx="107">
                  <c:v>100.78</c:v>
                </c:pt>
                <c:pt idx="108">
                  <c:v>101.99</c:v>
                </c:pt>
                <c:pt idx="109">
                  <c:v>102.99</c:v>
                </c:pt>
                <c:pt idx="110">
                  <c:v>102.79</c:v>
                </c:pt>
                <c:pt idx="111">
                  <c:v>103.03</c:v>
                </c:pt>
                <c:pt idx="112">
                  <c:v>102.96</c:v>
                </c:pt>
                <c:pt idx="113">
                  <c:v>102.99</c:v>
                </c:pt>
                <c:pt idx="114">
                  <c:v>103.12</c:v>
                </c:pt>
                <c:pt idx="115">
                  <c:v>103.11</c:v>
                </c:pt>
                <c:pt idx="116">
                  <c:v>102.9</c:v>
                </c:pt>
                <c:pt idx="117">
                  <c:v>103.02</c:v>
                </c:pt>
                <c:pt idx="118">
                  <c:v>102.95</c:v>
                </c:pt>
                <c:pt idx="119">
                  <c:v>102.74</c:v>
                </c:pt>
                <c:pt idx="120">
                  <c:v>103.14</c:v>
                </c:pt>
                <c:pt idx="121">
                  <c:v>103.14</c:v>
                </c:pt>
                <c:pt idx="122">
                  <c:v>102.85</c:v>
                </c:pt>
                <c:pt idx="123">
                  <c:v>102.64</c:v>
                </c:pt>
                <c:pt idx="124">
                  <c:v>102.91</c:v>
                </c:pt>
                <c:pt idx="125">
                  <c:v>103.04</c:v>
                </c:pt>
                <c:pt idx="126">
                  <c:v>102.75</c:v>
                </c:pt>
                <c:pt idx="127">
                  <c:v>102.65</c:v>
                </c:pt>
                <c:pt idx="128">
                  <c:v>102.6</c:v>
                </c:pt>
                <c:pt idx="129">
                  <c:v>102.62</c:v>
                </c:pt>
                <c:pt idx="130">
                  <c:v>103.3</c:v>
                </c:pt>
                <c:pt idx="131">
                  <c:v>103.07</c:v>
                </c:pt>
                <c:pt idx="132">
                  <c:v>103.2</c:v>
                </c:pt>
                <c:pt idx="133">
                  <c:v>102.92</c:v>
                </c:pt>
                <c:pt idx="134">
                  <c:v>102.84</c:v>
                </c:pt>
                <c:pt idx="135">
                  <c:v>102.7</c:v>
                </c:pt>
                <c:pt idx="136">
                  <c:v>102.5</c:v>
                </c:pt>
                <c:pt idx="137">
                  <c:v>102.48</c:v>
                </c:pt>
                <c:pt idx="138">
                  <c:v>102.26</c:v>
                </c:pt>
                <c:pt idx="139">
                  <c:v>101.93</c:v>
                </c:pt>
                <c:pt idx="140">
                  <c:v>101.63</c:v>
                </c:pt>
                <c:pt idx="141">
                  <c:v>101.35</c:v>
                </c:pt>
                <c:pt idx="142">
                  <c:v>101.27</c:v>
                </c:pt>
                <c:pt idx="143">
                  <c:v>101.13</c:v>
                </c:pt>
                <c:pt idx="144">
                  <c:v>100.93</c:v>
                </c:pt>
                <c:pt idx="145">
                  <c:v>100.75</c:v>
                </c:pt>
                <c:pt idx="146">
                  <c:v>100.62</c:v>
                </c:pt>
                <c:pt idx="147">
                  <c:v>100.53</c:v>
                </c:pt>
                <c:pt idx="148">
                  <c:v>100.43</c:v>
                </c:pt>
                <c:pt idx="149">
                  <c:v>100.37</c:v>
                </c:pt>
                <c:pt idx="150">
                  <c:v>100.39</c:v>
                </c:pt>
                <c:pt idx="151">
                  <c:v>100.34</c:v>
                </c:pt>
                <c:pt idx="152">
                  <c:v>100.34</c:v>
                </c:pt>
                <c:pt idx="153">
                  <c:v>100.27</c:v>
                </c:pt>
                <c:pt idx="154">
                  <c:v>100.25</c:v>
                </c:pt>
                <c:pt idx="155">
                  <c:v>100.2</c:v>
                </c:pt>
                <c:pt idx="156">
                  <c:v>100.17</c:v>
                </c:pt>
                <c:pt idx="157">
                  <c:v>100.15</c:v>
                </c:pt>
                <c:pt idx="158">
                  <c:v>100.12</c:v>
                </c:pt>
                <c:pt idx="159">
                  <c:v>100.07</c:v>
                </c:pt>
                <c:pt idx="160">
                  <c:v>100.05</c:v>
                </c:pt>
                <c:pt idx="161">
                  <c:v>100.11</c:v>
                </c:pt>
                <c:pt idx="162">
                  <c:v>100.41</c:v>
                </c:pt>
                <c:pt idx="163">
                  <c:v>100.37</c:v>
                </c:pt>
                <c:pt idx="164">
                  <c:v>100.28</c:v>
                </c:pt>
                <c:pt idx="165">
                  <c:v>100.23</c:v>
                </c:pt>
                <c:pt idx="166">
                  <c:v>100.17</c:v>
                </c:pt>
                <c:pt idx="167">
                  <c:v>100.17</c:v>
                </c:pt>
                <c:pt idx="168">
                  <c:v>101.29</c:v>
                </c:pt>
                <c:pt idx="169">
                  <c:v>101.81</c:v>
                </c:pt>
                <c:pt idx="170">
                  <c:v>101.39700000000001</c:v>
                </c:pt>
                <c:pt idx="171">
                  <c:v>102.358</c:v>
                </c:pt>
                <c:pt idx="172">
                  <c:v>102.661</c:v>
                </c:pt>
                <c:pt idx="173">
                  <c:v>102.751</c:v>
                </c:pt>
                <c:pt idx="174">
                  <c:v>102.81</c:v>
                </c:pt>
                <c:pt idx="175">
                  <c:v>102.89</c:v>
                </c:pt>
                <c:pt idx="176">
                  <c:v>102.74299999999999</c:v>
                </c:pt>
                <c:pt idx="177">
                  <c:v>102.61199999999999</c:v>
                </c:pt>
                <c:pt idx="178">
                  <c:v>102.837</c:v>
                </c:pt>
                <c:pt idx="179">
                  <c:v>102.798</c:v>
                </c:pt>
                <c:pt idx="180">
                  <c:v>103.16500000000001</c:v>
                </c:pt>
                <c:pt idx="181">
                  <c:v>103.47199999999999</c:v>
                </c:pt>
                <c:pt idx="182">
                  <c:v>103.217</c:v>
                </c:pt>
                <c:pt idx="183">
                  <c:v>102.961</c:v>
                </c:pt>
                <c:pt idx="184">
                  <c:v>102.67400000000001</c:v>
                </c:pt>
                <c:pt idx="185">
                  <c:v>102.54900000000001</c:v>
                </c:pt>
                <c:pt idx="186">
                  <c:v>103.15300000000001</c:v>
                </c:pt>
                <c:pt idx="187">
                  <c:v>103.446</c:v>
                </c:pt>
                <c:pt idx="188">
                  <c:v>103.22499999999999</c:v>
                </c:pt>
                <c:pt idx="189">
                  <c:v>102.82599999999999</c:v>
                </c:pt>
                <c:pt idx="190">
                  <c:v>102.87</c:v>
                </c:pt>
                <c:pt idx="191">
                  <c:v>102.735</c:v>
                </c:pt>
                <c:pt idx="192">
                  <c:v>102.547</c:v>
                </c:pt>
                <c:pt idx="193">
                  <c:v>102.428</c:v>
                </c:pt>
                <c:pt idx="194">
                  <c:v>102.352</c:v>
                </c:pt>
                <c:pt idx="195">
                  <c:v>102.10299999999999</c:v>
                </c:pt>
                <c:pt idx="196">
                  <c:v>102.10299999999999</c:v>
                </c:pt>
                <c:pt idx="197">
                  <c:v>101.858</c:v>
                </c:pt>
                <c:pt idx="198">
                  <c:v>101.593</c:v>
                </c:pt>
                <c:pt idx="199">
                  <c:v>101.36199999999999</c:v>
                </c:pt>
                <c:pt idx="200">
                  <c:v>101.16</c:v>
                </c:pt>
                <c:pt idx="201">
                  <c:v>101.035</c:v>
                </c:pt>
                <c:pt idx="202">
                  <c:v>100.976</c:v>
                </c:pt>
                <c:pt idx="203">
                  <c:v>101.10599999999999</c:v>
                </c:pt>
                <c:pt idx="204">
                  <c:v>101.627</c:v>
                </c:pt>
                <c:pt idx="205">
                  <c:v>102.482</c:v>
                </c:pt>
                <c:pt idx="206">
                  <c:v>102.697</c:v>
                </c:pt>
                <c:pt idx="207">
                  <c:v>102.48699999999999</c:v>
                </c:pt>
                <c:pt idx="208">
                  <c:v>102.137</c:v>
                </c:pt>
                <c:pt idx="209">
                  <c:v>101.788</c:v>
                </c:pt>
                <c:pt idx="210">
                  <c:v>101.47</c:v>
                </c:pt>
                <c:pt idx="211">
                  <c:v>101.366</c:v>
                </c:pt>
                <c:pt idx="212">
                  <c:v>101.21899999999999</c:v>
                </c:pt>
                <c:pt idx="213">
                  <c:v>101.032</c:v>
                </c:pt>
                <c:pt idx="214">
                  <c:v>100.846</c:v>
                </c:pt>
                <c:pt idx="215">
                  <c:v>100.69</c:v>
                </c:pt>
                <c:pt idx="216">
                  <c:v>100.61499999999999</c:v>
                </c:pt>
                <c:pt idx="217">
                  <c:v>100.59699999999999</c:v>
                </c:pt>
                <c:pt idx="218">
                  <c:v>100.52</c:v>
                </c:pt>
                <c:pt idx="219">
                  <c:v>100.45399999999999</c:v>
                </c:pt>
                <c:pt idx="220">
                  <c:v>100.404</c:v>
                </c:pt>
                <c:pt idx="221">
                  <c:v>100.346</c:v>
                </c:pt>
                <c:pt idx="222">
                  <c:v>100.337</c:v>
                </c:pt>
                <c:pt idx="223">
                  <c:v>100.282</c:v>
                </c:pt>
                <c:pt idx="224">
                  <c:v>100.245</c:v>
                </c:pt>
                <c:pt idx="225">
                  <c:v>100.212</c:v>
                </c:pt>
                <c:pt idx="226">
                  <c:v>100.17</c:v>
                </c:pt>
                <c:pt idx="227">
                  <c:v>100.259</c:v>
                </c:pt>
                <c:pt idx="228">
                  <c:v>100.36</c:v>
                </c:pt>
                <c:pt idx="229">
                  <c:v>100.485</c:v>
                </c:pt>
                <c:pt idx="230">
                  <c:v>100.43899999999999</c:v>
                </c:pt>
                <c:pt idx="231">
                  <c:v>100.806</c:v>
                </c:pt>
                <c:pt idx="232">
                  <c:v>101.229</c:v>
                </c:pt>
                <c:pt idx="233">
                  <c:v>101.307</c:v>
                </c:pt>
                <c:pt idx="234">
                  <c:v>101.827</c:v>
                </c:pt>
                <c:pt idx="235">
                  <c:v>101.735</c:v>
                </c:pt>
                <c:pt idx="236">
                  <c:v>101.509</c:v>
                </c:pt>
                <c:pt idx="237">
                  <c:v>101.3</c:v>
                </c:pt>
                <c:pt idx="238">
                  <c:v>101.3</c:v>
                </c:pt>
                <c:pt idx="239">
                  <c:v>101.286</c:v>
                </c:pt>
                <c:pt idx="240">
                  <c:v>101.937</c:v>
                </c:pt>
                <c:pt idx="241">
                  <c:v>102.309</c:v>
                </c:pt>
                <c:pt idx="242">
                  <c:v>102.474</c:v>
                </c:pt>
                <c:pt idx="243">
                  <c:v>102.762</c:v>
                </c:pt>
                <c:pt idx="244">
                  <c:v>102.86799999999999</c:v>
                </c:pt>
                <c:pt idx="245">
                  <c:v>102.79300000000001</c:v>
                </c:pt>
                <c:pt idx="246">
                  <c:v>102.614</c:v>
                </c:pt>
                <c:pt idx="247">
                  <c:v>102.379</c:v>
                </c:pt>
                <c:pt idx="248">
                  <c:v>102.017</c:v>
                </c:pt>
                <c:pt idx="249">
                  <c:v>101.739</c:v>
                </c:pt>
                <c:pt idx="250">
                  <c:v>101.807</c:v>
                </c:pt>
                <c:pt idx="251">
                  <c:v>102.72</c:v>
                </c:pt>
                <c:pt idx="252">
                  <c:v>102.714</c:v>
                </c:pt>
                <c:pt idx="253">
                  <c:v>102.554</c:v>
                </c:pt>
                <c:pt idx="254">
                  <c:v>102.396</c:v>
                </c:pt>
                <c:pt idx="255">
                  <c:v>102.39400000000001</c:v>
                </c:pt>
                <c:pt idx="256">
                  <c:v>102.23699999999999</c:v>
                </c:pt>
                <c:pt idx="257">
                  <c:v>102.108</c:v>
                </c:pt>
                <c:pt idx="258">
                  <c:v>101.917</c:v>
                </c:pt>
                <c:pt idx="259">
                  <c:v>101.61799999999999</c:v>
                </c:pt>
                <c:pt idx="260">
                  <c:v>101.36</c:v>
                </c:pt>
                <c:pt idx="261">
                  <c:v>101.113</c:v>
                </c:pt>
                <c:pt idx="262">
                  <c:v>100.94</c:v>
                </c:pt>
                <c:pt idx="263">
                  <c:v>100.87</c:v>
                </c:pt>
                <c:pt idx="264">
                  <c:v>100.74299999999999</c:v>
                </c:pt>
                <c:pt idx="265">
                  <c:v>100.61199999999999</c:v>
                </c:pt>
                <c:pt idx="266">
                  <c:v>100.55200000000001</c:v>
                </c:pt>
                <c:pt idx="267">
                  <c:v>100.468</c:v>
                </c:pt>
                <c:pt idx="268">
                  <c:v>100.44199999999999</c:v>
                </c:pt>
                <c:pt idx="269">
                  <c:v>100.39100000000001</c:v>
                </c:pt>
                <c:pt idx="270">
                  <c:v>100.33199999999999</c:v>
                </c:pt>
                <c:pt idx="271">
                  <c:v>100.27200000000001</c:v>
                </c:pt>
                <c:pt idx="272">
                  <c:v>100.19499999999999</c:v>
                </c:pt>
                <c:pt idx="273">
                  <c:v>100.163</c:v>
                </c:pt>
                <c:pt idx="274">
                  <c:v>100.131</c:v>
                </c:pt>
                <c:pt idx="275">
                  <c:v>100.06699999999999</c:v>
                </c:pt>
                <c:pt idx="276">
                  <c:v>100.03</c:v>
                </c:pt>
                <c:pt idx="277">
                  <c:v>99.974000000000004</c:v>
                </c:pt>
                <c:pt idx="278">
                  <c:v>99.906000000000006</c:v>
                </c:pt>
                <c:pt idx="279">
                  <c:v>100.05</c:v>
                </c:pt>
                <c:pt idx="282">
                  <c:v>99.641999999999996</c:v>
                </c:pt>
                <c:pt idx="283">
                  <c:v>99.611999999999995</c:v>
                </c:pt>
                <c:pt idx="284">
                  <c:v>99.578000000000003</c:v>
                </c:pt>
                <c:pt idx="285">
                  <c:v>99.573999999999998</c:v>
                </c:pt>
                <c:pt idx="286">
                  <c:v>99.54</c:v>
                </c:pt>
                <c:pt idx="287">
                  <c:v>99.534000000000006</c:v>
                </c:pt>
                <c:pt idx="288">
                  <c:v>99.525000000000006</c:v>
                </c:pt>
                <c:pt idx="289">
                  <c:v>99.52</c:v>
                </c:pt>
                <c:pt idx="290">
                  <c:v>99.515000000000001</c:v>
                </c:pt>
                <c:pt idx="291">
                  <c:v>99.510999999999996</c:v>
                </c:pt>
                <c:pt idx="292">
                  <c:v>99.501999999999995</c:v>
                </c:pt>
                <c:pt idx="293">
                  <c:v>99.491</c:v>
                </c:pt>
                <c:pt idx="294">
                  <c:v>99.489000000000004</c:v>
                </c:pt>
                <c:pt idx="295">
                  <c:v>99.483999999999995</c:v>
                </c:pt>
                <c:pt idx="296">
                  <c:v>99.481999999999999</c:v>
                </c:pt>
                <c:pt idx="297">
                  <c:v>99.486000000000004</c:v>
                </c:pt>
                <c:pt idx="298">
                  <c:v>99.477999999999994</c:v>
                </c:pt>
                <c:pt idx="299">
                  <c:v>99.475999999999999</c:v>
                </c:pt>
                <c:pt idx="300">
                  <c:v>99.468000000000004</c:v>
                </c:pt>
                <c:pt idx="301">
                  <c:v>99.453999999999994</c:v>
                </c:pt>
                <c:pt idx="302">
                  <c:v>99.444000000000003</c:v>
                </c:pt>
                <c:pt idx="303">
                  <c:v>99.438999999999993</c:v>
                </c:pt>
                <c:pt idx="304">
                  <c:v>99.433999999999997</c:v>
                </c:pt>
                <c:pt idx="305">
                  <c:v>99.426000000000002</c:v>
                </c:pt>
                <c:pt idx="306">
                  <c:v>99.421000000000006</c:v>
                </c:pt>
                <c:pt idx="307">
                  <c:v>99.418999999999997</c:v>
                </c:pt>
                <c:pt idx="308">
                  <c:v>99.405000000000001</c:v>
                </c:pt>
                <c:pt idx="309">
                  <c:v>99.400999999999996</c:v>
                </c:pt>
                <c:pt idx="310">
                  <c:v>99.394999999999996</c:v>
                </c:pt>
                <c:pt idx="311">
                  <c:v>99.391000000000005</c:v>
                </c:pt>
                <c:pt idx="312">
                  <c:v>99.385000000000005</c:v>
                </c:pt>
                <c:pt idx="313">
                  <c:v>99.393000000000001</c:v>
                </c:pt>
                <c:pt idx="314">
                  <c:v>99.388999999999996</c:v>
                </c:pt>
                <c:pt idx="315">
                  <c:v>99.384</c:v>
                </c:pt>
                <c:pt idx="316">
                  <c:v>99.382999999999996</c:v>
                </c:pt>
                <c:pt idx="317">
                  <c:v>99.382000000000005</c:v>
                </c:pt>
                <c:pt idx="318">
                  <c:v>99.447000000000003</c:v>
                </c:pt>
                <c:pt idx="319">
                  <c:v>99.471999999999994</c:v>
                </c:pt>
                <c:pt idx="320">
                  <c:v>99.643000000000001</c:v>
                </c:pt>
                <c:pt idx="321">
                  <c:v>99.677999999999997</c:v>
                </c:pt>
                <c:pt idx="322">
                  <c:v>99.712999999999994</c:v>
                </c:pt>
                <c:pt idx="323">
                  <c:v>99.733999999999995</c:v>
                </c:pt>
                <c:pt idx="324">
                  <c:v>99.754999999999995</c:v>
                </c:pt>
                <c:pt idx="325">
                  <c:v>99.766999999999996</c:v>
                </c:pt>
                <c:pt idx="326">
                  <c:v>99.786000000000001</c:v>
                </c:pt>
                <c:pt idx="327">
                  <c:v>99.784000000000006</c:v>
                </c:pt>
                <c:pt idx="328">
                  <c:v>99.787000000000006</c:v>
                </c:pt>
                <c:pt idx="329">
                  <c:v>99.850999999999999</c:v>
                </c:pt>
                <c:pt idx="330">
                  <c:v>99.944999999999993</c:v>
                </c:pt>
                <c:pt idx="331">
                  <c:v>100.083</c:v>
                </c:pt>
                <c:pt idx="332">
                  <c:v>100.18</c:v>
                </c:pt>
                <c:pt idx="333">
                  <c:v>100.28400000000001</c:v>
                </c:pt>
                <c:pt idx="334">
                  <c:v>100.42</c:v>
                </c:pt>
                <c:pt idx="335">
                  <c:v>100.498</c:v>
                </c:pt>
                <c:pt idx="336">
                  <c:v>100.84699999999999</c:v>
                </c:pt>
                <c:pt idx="337">
                  <c:v>100.99299999999999</c:v>
                </c:pt>
                <c:pt idx="338">
                  <c:v>101.096</c:v>
                </c:pt>
                <c:pt idx="339">
                  <c:v>101.217</c:v>
                </c:pt>
                <c:pt idx="340">
                  <c:v>101.30800000000001</c:v>
                </c:pt>
                <c:pt idx="341">
                  <c:v>101.377</c:v>
                </c:pt>
                <c:pt idx="342">
                  <c:v>101.42400000000001</c:v>
                </c:pt>
                <c:pt idx="343">
                  <c:v>101.724</c:v>
                </c:pt>
                <c:pt idx="344">
                  <c:v>101.919</c:v>
                </c:pt>
                <c:pt idx="345">
                  <c:v>102.274</c:v>
                </c:pt>
                <c:pt idx="346">
                  <c:v>102.443</c:v>
                </c:pt>
                <c:pt idx="347">
                  <c:v>102.54300000000001</c:v>
                </c:pt>
                <c:pt idx="348">
                  <c:v>102.608</c:v>
                </c:pt>
                <c:pt idx="349">
                  <c:v>102.703</c:v>
                </c:pt>
                <c:pt idx="350">
                  <c:v>102.736</c:v>
                </c:pt>
                <c:pt idx="351">
                  <c:v>102.765</c:v>
                </c:pt>
                <c:pt idx="352">
                  <c:v>102.93300000000001</c:v>
                </c:pt>
                <c:pt idx="353">
                  <c:v>102.958</c:v>
                </c:pt>
                <c:pt idx="354">
                  <c:v>103.005</c:v>
                </c:pt>
                <c:pt idx="355">
                  <c:v>103.008</c:v>
                </c:pt>
                <c:pt idx="356">
                  <c:v>102.967</c:v>
                </c:pt>
                <c:pt idx="357">
                  <c:v>102.934</c:v>
                </c:pt>
                <c:pt idx="358">
                  <c:v>102.899</c:v>
                </c:pt>
                <c:pt idx="359">
                  <c:v>102.857</c:v>
                </c:pt>
                <c:pt idx="360">
                  <c:v>102.813</c:v>
                </c:pt>
                <c:pt idx="361">
                  <c:v>102.75700000000001</c:v>
                </c:pt>
                <c:pt idx="362">
                  <c:v>102.706</c:v>
                </c:pt>
                <c:pt idx="363">
                  <c:v>102.65900000000001</c:v>
                </c:pt>
                <c:pt idx="364">
                  <c:v>102.619</c:v>
                </c:pt>
                <c:pt idx="365">
                  <c:v>102.58</c:v>
                </c:pt>
                <c:pt idx="366">
                  <c:v>102.535</c:v>
                </c:pt>
                <c:pt idx="367">
                  <c:v>102.503</c:v>
                </c:pt>
                <c:pt idx="368">
                  <c:v>102.46299999999999</c:v>
                </c:pt>
                <c:pt idx="369">
                  <c:v>102.435</c:v>
                </c:pt>
                <c:pt idx="370">
                  <c:v>102.401</c:v>
                </c:pt>
                <c:pt idx="371">
                  <c:v>102.35599999999999</c:v>
                </c:pt>
                <c:pt idx="372">
                  <c:v>102.309</c:v>
                </c:pt>
                <c:pt idx="373">
                  <c:v>102.251</c:v>
                </c:pt>
                <c:pt idx="374">
                  <c:v>102.203</c:v>
                </c:pt>
                <c:pt idx="375">
                  <c:v>102.185</c:v>
                </c:pt>
                <c:pt idx="376">
                  <c:v>102.24</c:v>
                </c:pt>
                <c:pt idx="377">
                  <c:v>102.364</c:v>
                </c:pt>
                <c:pt idx="378">
                  <c:v>102.616</c:v>
                </c:pt>
                <c:pt idx="379">
                  <c:v>102.727</c:v>
                </c:pt>
                <c:pt idx="380">
                  <c:v>102.764</c:v>
                </c:pt>
                <c:pt idx="381">
                  <c:v>102.80800000000001</c:v>
                </c:pt>
                <c:pt idx="382">
                  <c:v>102.852</c:v>
                </c:pt>
                <c:pt idx="383">
                  <c:v>102.878</c:v>
                </c:pt>
                <c:pt idx="384">
                  <c:v>102.883</c:v>
                </c:pt>
                <c:pt idx="385">
                  <c:v>102.90300000000001</c:v>
                </c:pt>
                <c:pt idx="386">
                  <c:v>102.964</c:v>
                </c:pt>
                <c:pt idx="387">
                  <c:v>103.02</c:v>
                </c:pt>
                <c:pt idx="388">
                  <c:v>103.042</c:v>
                </c:pt>
                <c:pt idx="389">
                  <c:v>103.161</c:v>
                </c:pt>
                <c:pt idx="390">
                  <c:v>103.239</c:v>
                </c:pt>
                <c:pt idx="391">
                  <c:v>103.19199999999999</c:v>
                </c:pt>
                <c:pt idx="392">
                  <c:v>103.193</c:v>
                </c:pt>
                <c:pt idx="393">
                  <c:v>103.199</c:v>
                </c:pt>
                <c:pt idx="394">
                  <c:v>103.19799999999999</c:v>
                </c:pt>
                <c:pt idx="395">
                  <c:v>103.19499999999999</c:v>
                </c:pt>
                <c:pt idx="396">
                  <c:v>103.215</c:v>
                </c:pt>
                <c:pt idx="397">
                  <c:v>103.197</c:v>
                </c:pt>
                <c:pt idx="398">
                  <c:v>103.173</c:v>
                </c:pt>
                <c:pt idx="399">
                  <c:v>103.149</c:v>
                </c:pt>
                <c:pt idx="400">
                  <c:v>103.17100000000001</c:v>
                </c:pt>
                <c:pt idx="401">
                  <c:v>103.318</c:v>
                </c:pt>
                <c:pt idx="402">
                  <c:v>103.32</c:v>
                </c:pt>
                <c:pt idx="403">
                  <c:v>103.416</c:v>
                </c:pt>
                <c:pt idx="404">
                  <c:v>103.352</c:v>
                </c:pt>
                <c:pt idx="405">
                  <c:v>103.27200000000001</c:v>
                </c:pt>
                <c:pt idx="406">
                  <c:v>103.193</c:v>
                </c:pt>
                <c:pt idx="407">
                  <c:v>103.116</c:v>
                </c:pt>
                <c:pt idx="408">
                  <c:v>103.047</c:v>
                </c:pt>
                <c:pt idx="409">
                  <c:v>102.98099999999999</c:v>
                </c:pt>
                <c:pt idx="410">
                  <c:v>102.952</c:v>
                </c:pt>
                <c:pt idx="411">
                  <c:v>102.861</c:v>
                </c:pt>
                <c:pt idx="412">
                  <c:v>102.80500000000001</c:v>
                </c:pt>
                <c:pt idx="413">
                  <c:v>102.753</c:v>
                </c:pt>
                <c:pt idx="414">
                  <c:v>102.697</c:v>
                </c:pt>
                <c:pt idx="415">
                  <c:v>102.65</c:v>
                </c:pt>
                <c:pt idx="416">
                  <c:v>102.607</c:v>
                </c:pt>
                <c:pt idx="417">
                  <c:v>102.572</c:v>
                </c:pt>
                <c:pt idx="418">
                  <c:v>102.548</c:v>
                </c:pt>
                <c:pt idx="419">
                  <c:v>102.545</c:v>
                </c:pt>
                <c:pt idx="420">
                  <c:v>102.508</c:v>
                </c:pt>
                <c:pt idx="421">
                  <c:v>102.47199999999999</c:v>
                </c:pt>
                <c:pt idx="422">
                  <c:v>102.43</c:v>
                </c:pt>
                <c:pt idx="423">
                  <c:v>102.39400000000001</c:v>
                </c:pt>
                <c:pt idx="424">
                  <c:v>102.358</c:v>
                </c:pt>
                <c:pt idx="425">
                  <c:v>102.34</c:v>
                </c:pt>
                <c:pt idx="426">
                  <c:v>102.315</c:v>
                </c:pt>
                <c:pt idx="427">
                  <c:v>102.276</c:v>
                </c:pt>
                <c:pt idx="428">
                  <c:v>102.246</c:v>
                </c:pt>
                <c:pt idx="429">
                  <c:v>102.21899999999999</c:v>
                </c:pt>
                <c:pt idx="430">
                  <c:v>102.175</c:v>
                </c:pt>
                <c:pt idx="431">
                  <c:v>102.133</c:v>
                </c:pt>
                <c:pt idx="432">
                  <c:v>102.09099999999999</c:v>
                </c:pt>
                <c:pt idx="433">
                  <c:v>102.051</c:v>
                </c:pt>
                <c:pt idx="434">
                  <c:v>102.009</c:v>
                </c:pt>
                <c:pt idx="435">
                  <c:v>101.96599999999999</c:v>
                </c:pt>
                <c:pt idx="436">
                  <c:v>101.92100000000001</c:v>
                </c:pt>
                <c:pt idx="437">
                  <c:v>101.88</c:v>
                </c:pt>
                <c:pt idx="438">
                  <c:v>101.84099999999999</c:v>
                </c:pt>
                <c:pt idx="439">
                  <c:v>101.80200000000001</c:v>
                </c:pt>
                <c:pt idx="440">
                  <c:v>101.786</c:v>
                </c:pt>
                <c:pt idx="441">
                  <c:v>101.72799999999999</c:v>
                </c:pt>
                <c:pt idx="442">
                  <c:v>101.696</c:v>
                </c:pt>
                <c:pt idx="443">
                  <c:v>101.666</c:v>
                </c:pt>
                <c:pt idx="444">
                  <c:v>101.631</c:v>
                </c:pt>
                <c:pt idx="445">
                  <c:v>101.596</c:v>
                </c:pt>
                <c:pt idx="446">
                  <c:v>101.562</c:v>
                </c:pt>
                <c:pt idx="447">
                  <c:v>101.52800000000001</c:v>
                </c:pt>
                <c:pt idx="448">
                  <c:v>101.499</c:v>
                </c:pt>
                <c:pt idx="449">
                  <c:v>101.46899999999999</c:v>
                </c:pt>
                <c:pt idx="450">
                  <c:v>101.434</c:v>
                </c:pt>
                <c:pt idx="451">
                  <c:v>101.404</c:v>
                </c:pt>
                <c:pt idx="452">
                  <c:v>101.379</c:v>
                </c:pt>
                <c:pt idx="453">
                  <c:v>101.352</c:v>
                </c:pt>
                <c:pt idx="454">
                  <c:v>101.34399999999999</c:v>
                </c:pt>
                <c:pt idx="455">
                  <c:v>101.33199999999999</c:v>
                </c:pt>
                <c:pt idx="456">
                  <c:v>101.355</c:v>
                </c:pt>
                <c:pt idx="457">
                  <c:v>101.419</c:v>
                </c:pt>
                <c:pt idx="458">
                  <c:v>101.48399999999999</c:v>
                </c:pt>
                <c:pt idx="459">
                  <c:v>101.524</c:v>
                </c:pt>
                <c:pt idx="460">
                  <c:v>101.6</c:v>
                </c:pt>
                <c:pt idx="461">
                  <c:v>101.724</c:v>
                </c:pt>
                <c:pt idx="462">
                  <c:v>101.80500000000001</c:v>
                </c:pt>
                <c:pt idx="463">
                  <c:v>101.947</c:v>
                </c:pt>
                <c:pt idx="464">
                  <c:v>102.125</c:v>
                </c:pt>
                <c:pt idx="465">
                  <c:v>102.27800000000001</c:v>
                </c:pt>
                <c:pt idx="466">
                  <c:v>102.42400000000001</c:v>
                </c:pt>
                <c:pt idx="467">
                  <c:v>102.518</c:v>
                </c:pt>
                <c:pt idx="468">
                  <c:v>102.592</c:v>
                </c:pt>
                <c:pt idx="469">
                  <c:v>102.66200000000001</c:v>
                </c:pt>
                <c:pt idx="470">
                  <c:v>102.751</c:v>
                </c:pt>
                <c:pt idx="471">
                  <c:v>102.87</c:v>
                </c:pt>
                <c:pt idx="472">
                  <c:v>102.985</c:v>
                </c:pt>
                <c:pt idx="473">
                  <c:v>103.02200000000001</c:v>
                </c:pt>
                <c:pt idx="474">
                  <c:v>103.032</c:v>
                </c:pt>
                <c:pt idx="475">
                  <c:v>103.02800000000001</c:v>
                </c:pt>
                <c:pt idx="476">
                  <c:v>103.024</c:v>
                </c:pt>
                <c:pt idx="477">
                  <c:v>103.035</c:v>
                </c:pt>
                <c:pt idx="478">
                  <c:v>103.06699999999999</c:v>
                </c:pt>
                <c:pt idx="479">
                  <c:v>103.20399999999999</c:v>
                </c:pt>
                <c:pt idx="480">
                  <c:v>103.36499999999999</c:v>
                </c:pt>
                <c:pt idx="481">
                  <c:v>103.373</c:v>
                </c:pt>
                <c:pt idx="482">
                  <c:v>103.324</c:v>
                </c:pt>
                <c:pt idx="483">
                  <c:v>103.27200000000001</c:v>
                </c:pt>
                <c:pt idx="484">
                  <c:v>103.199</c:v>
                </c:pt>
                <c:pt idx="485">
                  <c:v>103.133</c:v>
                </c:pt>
                <c:pt idx="486">
                  <c:v>103.07</c:v>
                </c:pt>
                <c:pt idx="487">
                  <c:v>103.01900000000001</c:v>
                </c:pt>
                <c:pt idx="488">
                  <c:v>102.97499999999999</c:v>
                </c:pt>
                <c:pt idx="489">
                  <c:v>102.943</c:v>
                </c:pt>
                <c:pt idx="490">
                  <c:v>102.928</c:v>
                </c:pt>
                <c:pt idx="491">
                  <c:v>102.908</c:v>
                </c:pt>
                <c:pt idx="492">
                  <c:v>102.905</c:v>
                </c:pt>
                <c:pt idx="493">
                  <c:v>102.892</c:v>
                </c:pt>
                <c:pt idx="494">
                  <c:v>102.911</c:v>
                </c:pt>
                <c:pt idx="495">
                  <c:v>102.892</c:v>
                </c:pt>
                <c:pt idx="496">
                  <c:v>102.87</c:v>
                </c:pt>
                <c:pt idx="497">
                  <c:v>102.846</c:v>
                </c:pt>
                <c:pt idx="498">
                  <c:v>102.822</c:v>
                </c:pt>
                <c:pt idx="499">
                  <c:v>102.801</c:v>
                </c:pt>
                <c:pt idx="500">
                  <c:v>102.776</c:v>
                </c:pt>
                <c:pt idx="501">
                  <c:v>102.746</c:v>
                </c:pt>
                <c:pt idx="502">
                  <c:v>102.72799999999999</c:v>
                </c:pt>
                <c:pt idx="503">
                  <c:v>102.69199999999999</c:v>
                </c:pt>
                <c:pt idx="504">
                  <c:v>102.661</c:v>
                </c:pt>
                <c:pt idx="505">
                  <c:v>102.64700000000001</c:v>
                </c:pt>
                <c:pt idx="506">
                  <c:v>102.64</c:v>
                </c:pt>
                <c:pt idx="507">
                  <c:v>102.616</c:v>
                </c:pt>
                <c:pt idx="508">
                  <c:v>102.60599999999999</c:v>
                </c:pt>
                <c:pt idx="509">
                  <c:v>102.59</c:v>
                </c:pt>
                <c:pt idx="510">
                  <c:v>102.575</c:v>
                </c:pt>
                <c:pt idx="511">
                  <c:v>102.56399999999999</c:v>
                </c:pt>
                <c:pt idx="512">
                  <c:v>102.55200000000001</c:v>
                </c:pt>
                <c:pt idx="513">
                  <c:v>102.532</c:v>
                </c:pt>
                <c:pt idx="514">
                  <c:v>102.524</c:v>
                </c:pt>
                <c:pt idx="515">
                  <c:v>102.514</c:v>
                </c:pt>
                <c:pt idx="516">
                  <c:v>102.504</c:v>
                </c:pt>
                <c:pt idx="517">
                  <c:v>102.56100000000001</c:v>
                </c:pt>
                <c:pt idx="518">
                  <c:v>102.571</c:v>
                </c:pt>
                <c:pt idx="519">
                  <c:v>102.602</c:v>
                </c:pt>
                <c:pt idx="520">
                  <c:v>102.614</c:v>
                </c:pt>
                <c:pt idx="521">
                  <c:v>102.61799999999999</c:v>
                </c:pt>
                <c:pt idx="522">
                  <c:v>102.614</c:v>
                </c:pt>
                <c:pt idx="523">
                  <c:v>102.596</c:v>
                </c:pt>
                <c:pt idx="524">
                  <c:v>102.577</c:v>
                </c:pt>
                <c:pt idx="525">
                  <c:v>102.556</c:v>
                </c:pt>
                <c:pt idx="526">
                  <c:v>102.532</c:v>
                </c:pt>
                <c:pt idx="527">
                  <c:v>102.50700000000001</c:v>
                </c:pt>
                <c:pt idx="528">
                  <c:v>102.482</c:v>
                </c:pt>
                <c:pt idx="529">
                  <c:v>102.46899999999999</c:v>
                </c:pt>
                <c:pt idx="530">
                  <c:v>102.437</c:v>
                </c:pt>
                <c:pt idx="531">
                  <c:v>102.402</c:v>
                </c:pt>
                <c:pt idx="532">
                  <c:v>102.36499999999999</c:v>
                </c:pt>
                <c:pt idx="533">
                  <c:v>102.316</c:v>
                </c:pt>
                <c:pt idx="534">
                  <c:v>102.26600000000001</c:v>
                </c:pt>
                <c:pt idx="535">
                  <c:v>102.224</c:v>
                </c:pt>
                <c:pt idx="536">
                  <c:v>102.178</c:v>
                </c:pt>
                <c:pt idx="537">
                  <c:v>102.129</c:v>
                </c:pt>
                <c:pt idx="538">
                  <c:v>102.083</c:v>
                </c:pt>
                <c:pt idx="539">
                  <c:v>102.038</c:v>
                </c:pt>
                <c:pt idx="540">
                  <c:v>101.996</c:v>
                </c:pt>
                <c:pt idx="541">
                  <c:v>101.95</c:v>
                </c:pt>
                <c:pt idx="542">
                  <c:v>101.904</c:v>
                </c:pt>
                <c:pt idx="543">
                  <c:v>101.85899999999999</c:v>
                </c:pt>
                <c:pt idx="544">
                  <c:v>101.813</c:v>
                </c:pt>
                <c:pt idx="545">
                  <c:v>101.768</c:v>
                </c:pt>
                <c:pt idx="546">
                  <c:v>101.726</c:v>
                </c:pt>
                <c:pt idx="547">
                  <c:v>101.68</c:v>
                </c:pt>
                <c:pt idx="548">
                  <c:v>101.636</c:v>
                </c:pt>
                <c:pt idx="549">
                  <c:v>101.596</c:v>
                </c:pt>
                <c:pt idx="550">
                  <c:v>101.556</c:v>
                </c:pt>
                <c:pt idx="551">
                  <c:v>101.52200000000001</c:v>
                </c:pt>
                <c:pt idx="552">
                  <c:v>101.483</c:v>
                </c:pt>
                <c:pt idx="553">
                  <c:v>101.44199999999999</c:v>
                </c:pt>
                <c:pt idx="554">
                  <c:v>101.40600000000001</c:v>
                </c:pt>
                <c:pt idx="555">
                  <c:v>101.369</c:v>
                </c:pt>
                <c:pt idx="556">
                  <c:v>101.339</c:v>
                </c:pt>
                <c:pt idx="557">
                  <c:v>101.306</c:v>
                </c:pt>
                <c:pt idx="558">
                  <c:v>101.25</c:v>
                </c:pt>
                <c:pt idx="559">
                  <c:v>101.23</c:v>
                </c:pt>
                <c:pt idx="560">
                  <c:v>101.2</c:v>
                </c:pt>
                <c:pt idx="561">
                  <c:v>101.19</c:v>
                </c:pt>
                <c:pt idx="562">
                  <c:v>101.15600000000001</c:v>
                </c:pt>
                <c:pt idx="563">
                  <c:v>101.128</c:v>
                </c:pt>
                <c:pt idx="564">
                  <c:v>101.102</c:v>
                </c:pt>
                <c:pt idx="565">
                  <c:v>101.07</c:v>
                </c:pt>
                <c:pt idx="566">
                  <c:v>101.071</c:v>
                </c:pt>
                <c:pt idx="567">
                  <c:v>101.041</c:v>
                </c:pt>
                <c:pt idx="568">
                  <c:v>101.006</c:v>
                </c:pt>
                <c:pt idx="569">
                  <c:v>100.982</c:v>
                </c:pt>
                <c:pt idx="570">
                  <c:v>100.958</c:v>
                </c:pt>
                <c:pt idx="571">
                  <c:v>100.931</c:v>
                </c:pt>
                <c:pt idx="572">
                  <c:v>100.904</c:v>
                </c:pt>
                <c:pt idx="573">
                  <c:v>100.88200000000001</c:v>
                </c:pt>
                <c:pt idx="574">
                  <c:v>100.86199999999999</c:v>
                </c:pt>
                <c:pt idx="575">
                  <c:v>100.837</c:v>
                </c:pt>
                <c:pt idx="576">
                  <c:v>100.812</c:v>
                </c:pt>
                <c:pt idx="577">
                  <c:v>100.79</c:v>
                </c:pt>
                <c:pt idx="578">
                  <c:v>100.786</c:v>
                </c:pt>
                <c:pt idx="579">
                  <c:v>100.77</c:v>
                </c:pt>
                <c:pt idx="580">
                  <c:v>100.77</c:v>
                </c:pt>
                <c:pt idx="581">
                  <c:v>100.761</c:v>
                </c:pt>
                <c:pt idx="582">
                  <c:v>100.742</c:v>
                </c:pt>
                <c:pt idx="583">
                  <c:v>100.736</c:v>
                </c:pt>
                <c:pt idx="584">
                  <c:v>100.84099999999999</c:v>
                </c:pt>
                <c:pt idx="585">
                  <c:v>100.828</c:v>
                </c:pt>
                <c:pt idx="586">
                  <c:v>100.809</c:v>
                </c:pt>
                <c:pt idx="587">
                  <c:v>100.791</c:v>
                </c:pt>
                <c:pt idx="588">
                  <c:v>100.777</c:v>
                </c:pt>
                <c:pt idx="589">
                  <c:v>100.752</c:v>
                </c:pt>
                <c:pt idx="590">
                  <c:v>100.736</c:v>
                </c:pt>
                <c:pt idx="591">
                  <c:v>100.732</c:v>
                </c:pt>
                <c:pt idx="592">
                  <c:v>100.738</c:v>
                </c:pt>
                <c:pt idx="593">
                  <c:v>100.727</c:v>
                </c:pt>
                <c:pt idx="594">
                  <c:v>100.718</c:v>
                </c:pt>
                <c:pt idx="595">
                  <c:v>100.712</c:v>
                </c:pt>
                <c:pt idx="596">
                  <c:v>100.729</c:v>
                </c:pt>
                <c:pt idx="597">
                  <c:v>100.721</c:v>
                </c:pt>
                <c:pt idx="598">
                  <c:v>100.71</c:v>
                </c:pt>
                <c:pt idx="599">
                  <c:v>100.70399999999999</c:v>
                </c:pt>
                <c:pt idx="600">
                  <c:v>100.702</c:v>
                </c:pt>
                <c:pt idx="601">
                  <c:v>100.691</c:v>
                </c:pt>
                <c:pt idx="602">
                  <c:v>100.69199999999999</c:v>
                </c:pt>
                <c:pt idx="603">
                  <c:v>100.691</c:v>
                </c:pt>
                <c:pt idx="604">
                  <c:v>100.681</c:v>
                </c:pt>
                <c:pt idx="605">
                  <c:v>100.682</c:v>
                </c:pt>
                <c:pt idx="606">
                  <c:v>100.77500000000001</c:v>
                </c:pt>
                <c:pt idx="607">
                  <c:v>100.774</c:v>
                </c:pt>
                <c:pt idx="608">
                  <c:v>100.785</c:v>
                </c:pt>
                <c:pt idx="609">
                  <c:v>100.795</c:v>
                </c:pt>
                <c:pt idx="610">
                  <c:v>100.79900000000001</c:v>
                </c:pt>
                <c:pt idx="611">
                  <c:v>100.80500000000001</c:v>
                </c:pt>
                <c:pt idx="612">
                  <c:v>100.81100000000001</c:v>
                </c:pt>
                <c:pt idx="613">
                  <c:v>100.816</c:v>
                </c:pt>
                <c:pt idx="614">
                  <c:v>100.82899999999999</c:v>
                </c:pt>
                <c:pt idx="615">
                  <c:v>100.82599999999999</c:v>
                </c:pt>
                <c:pt idx="616">
                  <c:v>100.82299999999999</c:v>
                </c:pt>
                <c:pt idx="617">
                  <c:v>100.821</c:v>
                </c:pt>
                <c:pt idx="619">
                  <c:v>100.831</c:v>
                </c:pt>
                <c:pt idx="620">
                  <c:v>100.825</c:v>
                </c:pt>
                <c:pt idx="621">
                  <c:v>100.825</c:v>
                </c:pt>
                <c:pt idx="622">
                  <c:v>100.82</c:v>
                </c:pt>
                <c:pt idx="623">
                  <c:v>100.82</c:v>
                </c:pt>
                <c:pt idx="624">
                  <c:v>100.807</c:v>
                </c:pt>
                <c:pt idx="625">
                  <c:v>100.80500000000001</c:v>
                </c:pt>
                <c:pt idx="626">
                  <c:v>100.80200000000001</c:v>
                </c:pt>
                <c:pt idx="627">
                  <c:v>100.794</c:v>
                </c:pt>
                <c:pt idx="628">
                  <c:v>100.786</c:v>
                </c:pt>
                <c:pt idx="629">
                  <c:v>100.777</c:v>
                </c:pt>
                <c:pt idx="630">
                  <c:v>100.765</c:v>
                </c:pt>
                <c:pt idx="631">
                  <c:v>100.756</c:v>
                </c:pt>
                <c:pt idx="632">
                  <c:v>100.742</c:v>
                </c:pt>
                <c:pt idx="633">
                  <c:v>100.72799999999999</c:v>
                </c:pt>
                <c:pt idx="634">
                  <c:v>100.71599999999999</c:v>
                </c:pt>
                <c:pt idx="635">
                  <c:v>100.703</c:v>
                </c:pt>
                <c:pt idx="636">
                  <c:v>100.68899999999999</c:v>
                </c:pt>
                <c:pt idx="637">
                  <c:v>100.675</c:v>
                </c:pt>
                <c:pt idx="638">
                  <c:v>100.65900000000001</c:v>
                </c:pt>
                <c:pt idx="639">
                  <c:v>100.646</c:v>
                </c:pt>
                <c:pt idx="640">
                  <c:v>100.63</c:v>
                </c:pt>
                <c:pt idx="641">
                  <c:v>100.623</c:v>
                </c:pt>
                <c:pt idx="642">
                  <c:v>100.61199999999999</c:v>
                </c:pt>
                <c:pt idx="643">
                  <c:v>100.598</c:v>
                </c:pt>
                <c:pt idx="644">
                  <c:v>100.584</c:v>
                </c:pt>
                <c:pt idx="645">
                  <c:v>100.562</c:v>
                </c:pt>
                <c:pt idx="646">
                  <c:v>100.54600000000001</c:v>
                </c:pt>
                <c:pt idx="647">
                  <c:v>100.53</c:v>
                </c:pt>
                <c:pt idx="648">
                  <c:v>100.52200000000001</c:v>
                </c:pt>
                <c:pt idx="649">
                  <c:v>100.52200000000001</c:v>
                </c:pt>
                <c:pt idx="650">
                  <c:v>100.625</c:v>
                </c:pt>
                <c:pt idx="651">
                  <c:v>100.634</c:v>
                </c:pt>
                <c:pt idx="652">
                  <c:v>100.852</c:v>
                </c:pt>
                <c:pt idx="653">
                  <c:v>100.905</c:v>
                </c:pt>
                <c:pt idx="654">
                  <c:v>101.006</c:v>
                </c:pt>
                <c:pt idx="655">
                  <c:v>101.078</c:v>
                </c:pt>
                <c:pt idx="656">
                  <c:v>101.13200000000001</c:v>
                </c:pt>
                <c:pt idx="657">
                  <c:v>101.169</c:v>
                </c:pt>
                <c:pt idx="658">
                  <c:v>101.21299999999999</c:v>
                </c:pt>
                <c:pt idx="659">
                  <c:v>101.233</c:v>
                </c:pt>
                <c:pt idx="660">
                  <c:v>101.253</c:v>
                </c:pt>
                <c:pt idx="661">
                  <c:v>101.288</c:v>
                </c:pt>
                <c:pt idx="662" formatCode="General">
                  <c:v>101.309</c:v>
                </c:pt>
                <c:pt idx="663" formatCode="General">
                  <c:v>101.32899999999999</c:v>
                </c:pt>
                <c:pt idx="664" formatCode="General">
                  <c:v>101.34099999999999</c:v>
                </c:pt>
                <c:pt idx="665" formatCode="General">
                  <c:v>101.35</c:v>
                </c:pt>
                <c:pt idx="666" formatCode="General">
                  <c:v>101.361</c:v>
                </c:pt>
                <c:pt idx="667" formatCode="General">
                  <c:v>101.36499999999999</c:v>
                </c:pt>
                <c:pt idx="668" formatCode="General">
                  <c:v>101.367</c:v>
                </c:pt>
                <c:pt idx="669" formatCode="General">
                  <c:v>101.36799999999999</c:v>
                </c:pt>
                <c:pt idx="670" formatCode="General">
                  <c:v>101.367</c:v>
                </c:pt>
                <c:pt idx="671" formatCode="General">
                  <c:v>101.364</c:v>
                </c:pt>
                <c:pt idx="672" formatCode="General">
                  <c:v>101.358</c:v>
                </c:pt>
                <c:pt idx="673" formatCode="General">
                  <c:v>101.36</c:v>
                </c:pt>
                <c:pt idx="674" formatCode="General">
                  <c:v>101.383</c:v>
                </c:pt>
                <c:pt idx="675" formatCode="General">
                  <c:v>101.664</c:v>
                </c:pt>
                <c:pt idx="676" formatCode="General">
                  <c:v>101.801</c:v>
                </c:pt>
                <c:pt idx="677" formatCode="General">
                  <c:v>101.95</c:v>
                </c:pt>
                <c:pt idx="678" formatCode="General">
                  <c:v>102.081</c:v>
                </c:pt>
                <c:pt idx="679" formatCode="General">
                  <c:v>102.164</c:v>
                </c:pt>
                <c:pt idx="680" formatCode="General">
                  <c:v>102.325</c:v>
                </c:pt>
                <c:pt idx="681" formatCode="General">
                  <c:v>102.66800000000001</c:v>
                </c:pt>
                <c:pt idx="682" formatCode="General">
                  <c:v>103.02200000000001</c:v>
                </c:pt>
                <c:pt idx="683" formatCode="General">
                  <c:v>103.05200000000001</c:v>
                </c:pt>
                <c:pt idx="684" formatCode="General">
                  <c:v>103.09399999999999</c:v>
                </c:pt>
                <c:pt idx="685" formatCode="General">
                  <c:v>103.06699999999999</c:v>
                </c:pt>
                <c:pt idx="686" formatCode="General">
                  <c:v>103.038</c:v>
                </c:pt>
                <c:pt idx="687" formatCode="General">
                  <c:v>102.989</c:v>
                </c:pt>
                <c:pt idx="688" formatCode="General">
                  <c:v>102.938</c:v>
                </c:pt>
                <c:pt idx="689" formatCode="General">
                  <c:v>102.90300000000001</c:v>
                </c:pt>
                <c:pt idx="690" formatCode="General">
                  <c:v>102.925</c:v>
                </c:pt>
                <c:pt idx="691" formatCode="General">
                  <c:v>102.926</c:v>
                </c:pt>
                <c:pt idx="692" formatCode="General">
                  <c:v>102.91500000000001</c:v>
                </c:pt>
                <c:pt idx="693" formatCode="General">
                  <c:v>102.91200000000001</c:v>
                </c:pt>
                <c:pt idx="694" formatCode="General">
                  <c:v>102.932</c:v>
                </c:pt>
                <c:pt idx="695" formatCode="General">
                  <c:v>102.994</c:v>
                </c:pt>
                <c:pt idx="696" formatCode="General">
                  <c:v>103.057</c:v>
                </c:pt>
                <c:pt idx="697" formatCode="General">
                  <c:v>103.09399999999999</c:v>
                </c:pt>
                <c:pt idx="698" formatCode="General">
                  <c:v>103.087</c:v>
                </c:pt>
                <c:pt idx="699" formatCode="General">
                  <c:v>103.06</c:v>
                </c:pt>
                <c:pt idx="700" formatCode="General">
                  <c:v>103.04600000000001</c:v>
                </c:pt>
                <c:pt idx="701" formatCode="General">
                  <c:v>103.027</c:v>
                </c:pt>
                <c:pt idx="702" formatCode="General">
                  <c:v>103.024</c:v>
                </c:pt>
                <c:pt idx="703" formatCode="General">
                  <c:v>103.134</c:v>
                </c:pt>
                <c:pt idx="704" formatCode="General">
                  <c:v>103.133</c:v>
                </c:pt>
                <c:pt idx="705" formatCode="General">
                  <c:v>103.13200000000001</c:v>
                </c:pt>
                <c:pt idx="706" formatCode="General">
                  <c:v>103.197</c:v>
                </c:pt>
                <c:pt idx="707" formatCode="General">
                  <c:v>103.185</c:v>
                </c:pt>
                <c:pt idx="708" formatCode="General">
                  <c:v>103.15600000000001</c:v>
                </c:pt>
                <c:pt idx="709" formatCode="General">
                  <c:v>103.114</c:v>
                </c:pt>
                <c:pt idx="710" formatCode="General">
                  <c:v>103.10899999999999</c:v>
                </c:pt>
                <c:pt idx="711" formatCode="General">
                  <c:v>103.1</c:v>
                </c:pt>
                <c:pt idx="712" formatCode="General">
                  <c:v>103.066</c:v>
                </c:pt>
                <c:pt idx="713" formatCode="General">
                  <c:v>103.02200000000001</c:v>
                </c:pt>
                <c:pt idx="714" formatCode="General">
                  <c:v>102.986</c:v>
                </c:pt>
                <c:pt idx="715" formatCode="General">
                  <c:v>102.941</c:v>
                </c:pt>
                <c:pt idx="716" formatCode="General">
                  <c:v>102.898</c:v>
                </c:pt>
                <c:pt idx="717" formatCode="General">
                  <c:v>102.85299999999999</c:v>
                </c:pt>
                <c:pt idx="718" formatCode="General">
                  <c:v>102.818</c:v>
                </c:pt>
                <c:pt idx="719" formatCode="General">
                  <c:v>102.782</c:v>
                </c:pt>
                <c:pt idx="720" formatCode="General">
                  <c:v>102.741</c:v>
                </c:pt>
                <c:pt idx="721" formatCode="General">
                  <c:v>102.7</c:v>
                </c:pt>
                <c:pt idx="722" formatCode="General">
                  <c:v>102.65900000000001</c:v>
                </c:pt>
                <c:pt idx="723" formatCode="General">
                  <c:v>102.621</c:v>
                </c:pt>
                <c:pt idx="724" formatCode="General">
                  <c:v>102.593</c:v>
                </c:pt>
                <c:pt idx="725" formatCode="General">
                  <c:v>102.592</c:v>
                </c:pt>
                <c:pt idx="726" formatCode="General">
                  <c:v>102.60599999999999</c:v>
                </c:pt>
                <c:pt idx="727" formatCode="General">
                  <c:v>102.697</c:v>
                </c:pt>
                <c:pt idx="728" formatCode="General">
                  <c:v>102.824</c:v>
                </c:pt>
                <c:pt idx="729" formatCode="General">
                  <c:v>102.873</c:v>
                </c:pt>
                <c:pt idx="730" formatCode="General">
                  <c:v>102.917</c:v>
                </c:pt>
                <c:pt idx="731" formatCode="General">
                  <c:v>102.946</c:v>
                </c:pt>
                <c:pt idx="732" formatCode="General">
                  <c:v>103.008</c:v>
                </c:pt>
                <c:pt idx="733" formatCode="General">
                  <c:v>103.059</c:v>
                </c:pt>
                <c:pt idx="734" formatCode="General">
                  <c:v>103.066</c:v>
                </c:pt>
                <c:pt idx="735" formatCode="General">
                  <c:v>103.101</c:v>
                </c:pt>
                <c:pt idx="736" formatCode="General">
                  <c:v>103.124</c:v>
                </c:pt>
                <c:pt idx="737" formatCode="General">
                  <c:v>103.08499999999999</c:v>
                </c:pt>
                <c:pt idx="738" formatCode="General">
                  <c:v>103.04300000000001</c:v>
                </c:pt>
                <c:pt idx="739" formatCode="General">
                  <c:v>102.998</c:v>
                </c:pt>
                <c:pt idx="740" formatCode="General">
                  <c:v>102.953</c:v>
                </c:pt>
                <c:pt idx="741" formatCode="General">
                  <c:v>102.93</c:v>
                </c:pt>
                <c:pt idx="742" formatCode="General">
                  <c:v>102.908</c:v>
                </c:pt>
                <c:pt idx="743" formatCode="General">
                  <c:v>102.89400000000001</c:v>
                </c:pt>
                <c:pt idx="744" formatCode="General">
                  <c:v>102.86199999999999</c:v>
                </c:pt>
                <c:pt idx="745" formatCode="General">
                  <c:v>102.83199999999999</c:v>
                </c:pt>
                <c:pt idx="746" formatCode="General">
                  <c:v>102.79600000000001</c:v>
                </c:pt>
                <c:pt idx="747" formatCode="General">
                  <c:v>102.762</c:v>
                </c:pt>
                <c:pt idx="748" formatCode="General">
                  <c:v>102.72499999999999</c:v>
                </c:pt>
                <c:pt idx="749" formatCode="General">
                  <c:v>102.724</c:v>
                </c:pt>
                <c:pt idx="750" formatCode="General">
                  <c:v>102.726</c:v>
                </c:pt>
                <c:pt idx="751" formatCode="General">
                  <c:v>102.733</c:v>
                </c:pt>
                <c:pt idx="752" formatCode="General">
                  <c:v>102.813</c:v>
                </c:pt>
                <c:pt idx="753" formatCode="General">
                  <c:v>102.94499999999999</c:v>
                </c:pt>
                <c:pt idx="754" formatCode="General">
                  <c:v>103.142</c:v>
                </c:pt>
                <c:pt idx="755" formatCode="General">
                  <c:v>103.23399999999999</c:v>
                </c:pt>
                <c:pt idx="756" formatCode="General">
                  <c:v>103.379</c:v>
                </c:pt>
                <c:pt idx="757" formatCode="General">
                  <c:v>103.367</c:v>
                </c:pt>
                <c:pt idx="758" formatCode="General">
                  <c:v>103.354</c:v>
                </c:pt>
                <c:pt idx="759" formatCode="General">
                  <c:v>103.29900000000001</c:v>
                </c:pt>
                <c:pt idx="760" formatCode="General">
                  <c:v>103.232</c:v>
                </c:pt>
                <c:pt idx="761" formatCode="General">
                  <c:v>103.169</c:v>
                </c:pt>
                <c:pt idx="762" formatCode="General">
                  <c:v>103.102</c:v>
                </c:pt>
                <c:pt idx="763" formatCode="General">
                  <c:v>103.04900000000001</c:v>
                </c:pt>
                <c:pt idx="764" formatCode="General">
                  <c:v>102.98099999999999</c:v>
                </c:pt>
                <c:pt idx="765" formatCode="General">
                  <c:v>102.923</c:v>
                </c:pt>
                <c:pt idx="766" formatCode="General">
                  <c:v>102.87</c:v>
                </c:pt>
                <c:pt idx="767" formatCode="General">
                  <c:v>102.81399999999999</c:v>
                </c:pt>
                <c:pt idx="768" formatCode="General">
                  <c:v>102.76</c:v>
                </c:pt>
                <c:pt idx="769" formatCode="General">
                  <c:v>102.71899999999999</c:v>
                </c:pt>
                <c:pt idx="770" formatCode="General">
                  <c:v>102.667</c:v>
                </c:pt>
                <c:pt idx="771" formatCode="General">
                  <c:v>102.61</c:v>
                </c:pt>
                <c:pt idx="772" formatCode="General">
                  <c:v>102.571</c:v>
                </c:pt>
                <c:pt idx="773" formatCode="General">
                  <c:v>102.54300000000001</c:v>
                </c:pt>
                <c:pt idx="774" formatCode="General">
                  <c:v>102.54600000000001</c:v>
                </c:pt>
                <c:pt idx="775" formatCode="General">
                  <c:v>102.57</c:v>
                </c:pt>
                <c:pt idx="776" formatCode="General">
                  <c:v>102.571</c:v>
                </c:pt>
                <c:pt idx="777" formatCode="General">
                  <c:v>102.63200000000001</c:v>
                </c:pt>
                <c:pt idx="778" formatCode="General">
                  <c:v>102.66500000000001</c:v>
                </c:pt>
                <c:pt idx="779" formatCode="General">
                  <c:v>102.715</c:v>
                </c:pt>
                <c:pt idx="780" formatCode="General">
                  <c:v>102.72199999999999</c:v>
                </c:pt>
                <c:pt idx="781" formatCode="General">
                  <c:v>102.732</c:v>
                </c:pt>
                <c:pt idx="782" formatCode="General">
                  <c:v>102.721</c:v>
                </c:pt>
                <c:pt idx="783" formatCode="General">
                  <c:v>102.69799999999999</c:v>
                </c:pt>
                <c:pt idx="784" formatCode="General">
                  <c:v>102.693</c:v>
                </c:pt>
                <c:pt idx="785" formatCode="General">
                  <c:v>102.64400000000001</c:v>
                </c:pt>
                <c:pt idx="786" formatCode="General">
                  <c:v>102.62</c:v>
                </c:pt>
                <c:pt idx="787" formatCode="General">
                  <c:v>102.59</c:v>
                </c:pt>
                <c:pt idx="788" formatCode="General">
                  <c:v>102.559</c:v>
                </c:pt>
                <c:pt idx="789" formatCode="General">
                  <c:v>102.536</c:v>
                </c:pt>
                <c:pt idx="790" formatCode="General">
                  <c:v>102.518</c:v>
                </c:pt>
                <c:pt idx="791" formatCode="General">
                  <c:v>102.574</c:v>
                </c:pt>
                <c:pt idx="792" formatCode="General">
                  <c:v>102.57899999999999</c:v>
                </c:pt>
                <c:pt idx="793" formatCode="General">
                  <c:v>102.898</c:v>
                </c:pt>
                <c:pt idx="794" formatCode="General">
                  <c:v>103.122</c:v>
                </c:pt>
                <c:pt idx="795" formatCode="General">
                  <c:v>103.13800000000001</c:v>
                </c:pt>
                <c:pt idx="796" formatCode="General">
                  <c:v>103.113</c:v>
                </c:pt>
                <c:pt idx="797" formatCode="General">
                  <c:v>103.095</c:v>
                </c:pt>
                <c:pt idx="798" formatCode="General">
                  <c:v>103.06100000000001</c:v>
                </c:pt>
                <c:pt idx="799" formatCode="General">
                  <c:v>103.038</c:v>
                </c:pt>
                <c:pt idx="800" formatCode="General">
                  <c:v>103.05200000000001</c:v>
                </c:pt>
                <c:pt idx="801" formatCode="General">
                  <c:v>103.068</c:v>
                </c:pt>
                <c:pt idx="802" formatCode="General">
                  <c:v>103.09699999999999</c:v>
                </c:pt>
                <c:pt idx="803" formatCode="General">
                  <c:v>103.29</c:v>
                </c:pt>
                <c:pt idx="804" formatCode="General">
                  <c:v>103.258</c:v>
                </c:pt>
                <c:pt idx="805" formatCode="General">
                  <c:v>103.232</c:v>
                </c:pt>
                <c:pt idx="806" formatCode="General">
                  <c:v>103.22499999999999</c:v>
                </c:pt>
                <c:pt idx="807" formatCode="General">
                  <c:v>103.238</c:v>
                </c:pt>
                <c:pt idx="808" formatCode="General">
                  <c:v>103.202</c:v>
                </c:pt>
                <c:pt idx="809" formatCode="General">
                  <c:v>103.15300000000001</c:v>
                </c:pt>
                <c:pt idx="810" formatCode="General">
                  <c:v>103.084</c:v>
                </c:pt>
                <c:pt idx="811" formatCode="General">
                  <c:v>103.035</c:v>
                </c:pt>
                <c:pt idx="812" formatCode="General">
                  <c:v>102.988</c:v>
                </c:pt>
                <c:pt idx="813" formatCode="General">
                  <c:v>102.94499999999999</c:v>
                </c:pt>
                <c:pt idx="814" formatCode="General">
                  <c:v>102.914</c:v>
                </c:pt>
                <c:pt idx="815" formatCode="General">
                  <c:v>102.91200000000001</c:v>
                </c:pt>
                <c:pt idx="816" formatCode="General">
                  <c:v>102.94</c:v>
                </c:pt>
                <c:pt idx="817" formatCode="General">
                  <c:v>102.93899999999999</c:v>
                </c:pt>
                <c:pt idx="818" formatCode="General">
                  <c:v>102.90600000000001</c:v>
                </c:pt>
                <c:pt idx="819" formatCode="General">
                  <c:v>102.872</c:v>
                </c:pt>
                <c:pt idx="820" formatCode="General">
                  <c:v>102.842</c:v>
                </c:pt>
                <c:pt idx="821" formatCode="General">
                  <c:v>102.80800000000001</c:v>
                </c:pt>
                <c:pt idx="822" formatCode="General">
                  <c:v>102.76600000000001</c:v>
                </c:pt>
                <c:pt idx="823" formatCode="General">
                  <c:v>102.735</c:v>
                </c:pt>
                <c:pt idx="824" formatCode="General">
                  <c:v>102.69</c:v>
                </c:pt>
                <c:pt idx="825" formatCode="General">
                  <c:v>102.684</c:v>
                </c:pt>
                <c:pt idx="826" formatCode="General">
                  <c:v>102.723</c:v>
                </c:pt>
                <c:pt idx="827" formatCode="General">
                  <c:v>102.752</c:v>
                </c:pt>
                <c:pt idx="828" formatCode="General">
                  <c:v>102.79600000000001</c:v>
                </c:pt>
                <c:pt idx="829" formatCode="General">
                  <c:v>102.788</c:v>
                </c:pt>
                <c:pt idx="830" formatCode="General">
                  <c:v>102.788</c:v>
                </c:pt>
                <c:pt idx="831" formatCode="General">
                  <c:v>102.828</c:v>
                </c:pt>
                <c:pt idx="832" formatCode="General">
                  <c:v>102.86</c:v>
                </c:pt>
                <c:pt idx="833" formatCode="General">
                  <c:v>102.85299999999999</c:v>
                </c:pt>
                <c:pt idx="834" formatCode="General">
                  <c:v>102.827</c:v>
                </c:pt>
                <c:pt idx="835" formatCode="General">
                  <c:v>102.804</c:v>
                </c:pt>
                <c:pt idx="836" formatCode="General">
                  <c:v>102.78</c:v>
                </c:pt>
                <c:pt idx="837" formatCode="General">
                  <c:v>102.745</c:v>
                </c:pt>
                <c:pt idx="838" formatCode="General">
                  <c:v>102.72</c:v>
                </c:pt>
                <c:pt idx="839" formatCode="General">
                  <c:v>102.69799999999999</c:v>
                </c:pt>
                <c:pt idx="840" formatCode="General">
                  <c:v>102.7</c:v>
                </c:pt>
                <c:pt idx="841" formatCode="General">
                  <c:v>102.70399999999999</c:v>
                </c:pt>
                <c:pt idx="842" formatCode="General">
                  <c:v>102.82299999999999</c:v>
                </c:pt>
                <c:pt idx="843" formatCode="General">
                  <c:v>102.902</c:v>
                </c:pt>
                <c:pt idx="844" formatCode="General">
                  <c:v>102.92700000000001</c:v>
                </c:pt>
                <c:pt idx="845" formatCode="General">
                  <c:v>102.922</c:v>
                </c:pt>
                <c:pt idx="846" formatCode="General">
                  <c:v>102.902</c:v>
                </c:pt>
                <c:pt idx="847" formatCode="General">
                  <c:v>102.893</c:v>
                </c:pt>
                <c:pt idx="848" formatCode="General">
                  <c:v>102.9</c:v>
                </c:pt>
                <c:pt idx="849" formatCode="General">
                  <c:v>102.938</c:v>
                </c:pt>
                <c:pt idx="850" formatCode="General">
                  <c:v>102.985</c:v>
                </c:pt>
                <c:pt idx="851" formatCode="General">
                  <c:v>102.973</c:v>
                </c:pt>
                <c:pt idx="852" formatCode="General">
                  <c:v>102.955</c:v>
                </c:pt>
                <c:pt idx="853" formatCode="General">
                  <c:v>102.904</c:v>
                </c:pt>
                <c:pt idx="854" formatCode="General">
                  <c:v>102.871</c:v>
                </c:pt>
                <c:pt idx="855" formatCode="General">
                  <c:v>102.825</c:v>
                </c:pt>
                <c:pt idx="856" formatCode="General">
                  <c:v>102.789</c:v>
                </c:pt>
                <c:pt idx="857" formatCode="General">
                  <c:v>102.745</c:v>
                </c:pt>
                <c:pt idx="858" formatCode="General">
                  <c:v>102.709</c:v>
                </c:pt>
                <c:pt idx="859" formatCode="General">
                  <c:v>102.67400000000001</c:v>
                </c:pt>
                <c:pt idx="860" formatCode="General">
                  <c:v>102.626</c:v>
                </c:pt>
                <c:pt idx="861" formatCode="General">
                  <c:v>102.59099999999999</c:v>
                </c:pt>
                <c:pt idx="862" formatCode="General">
                  <c:v>102.572</c:v>
                </c:pt>
                <c:pt idx="863" formatCode="General">
                  <c:v>102.54</c:v>
                </c:pt>
                <c:pt idx="864" formatCode="General">
                  <c:v>102.50700000000001</c:v>
                </c:pt>
                <c:pt idx="865" formatCode="General">
                  <c:v>102.47799999999999</c:v>
                </c:pt>
                <c:pt idx="866" formatCode="General">
                  <c:v>102.458</c:v>
                </c:pt>
                <c:pt idx="867" formatCode="General">
                  <c:v>102.42700000000001</c:v>
                </c:pt>
                <c:pt idx="868" formatCode="General">
                  <c:v>102.4</c:v>
                </c:pt>
                <c:pt idx="869" formatCode="General">
                  <c:v>102.372</c:v>
                </c:pt>
                <c:pt idx="870" formatCode="General">
                  <c:v>102.342</c:v>
                </c:pt>
                <c:pt idx="871" formatCode="General">
                  <c:v>102.325</c:v>
                </c:pt>
                <c:pt idx="872" formatCode="General">
                  <c:v>102.324</c:v>
                </c:pt>
                <c:pt idx="873" formatCode="General">
                  <c:v>102.392</c:v>
                </c:pt>
                <c:pt idx="874" formatCode="General">
                  <c:v>102.396</c:v>
                </c:pt>
                <c:pt idx="875" formatCode="General">
                  <c:v>102.39700000000001</c:v>
                </c:pt>
                <c:pt idx="876" formatCode="General">
                  <c:v>102.42100000000001</c:v>
                </c:pt>
                <c:pt idx="877" formatCode="General">
                  <c:v>102.426</c:v>
                </c:pt>
                <c:pt idx="878" formatCode="General">
                  <c:v>102.44</c:v>
                </c:pt>
                <c:pt idx="879" formatCode="General">
                  <c:v>102.438</c:v>
                </c:pt>
                <c:pt idx="880" formatCode="General">
                  <c:v>102.437</c:v>
                </c:pt>
                <c:pt idx="881" formatCode="General">
                  <c:v>102.416</c:v>
                </c:pt>
                <c:pt idx="882" formatCode="General">
                  <c:v>102.39400000000001</c:v>
                </c:pt>
                <c:pt idx="883" formatCode="General">
                  <c:v>102.375</c:v>
                </c:pt>
                <c:pt idx="884" formatCode="General">
                  <c:v>102.352</c:v>
                </c:pt>
                <c:pt idx="885" formatCode="General">
                  <c:v>102.32899999999999</c:v>
                </c:pt>
                <c:pt idx="886" formatCode="General">
                  <c:v>102.307</c:v>
                </c:pt>
                <c:pt idx="887" formatCode="General">
                  <c:v>102.28400000000001</c:v>
                </c:pt>
                <c:pt idx="888" formatCode="General">
                  <c:v>102.258</c:v>
                </c:pt>
                <c:pt idx="889" formatCode="General">
                  <c:v>102.22</c:v>
                </c:pt>
                <c:pt idx="890" formatCode="General">
                  <c:v>102.176</c:v>
                </c:pt>
                <c:pt idx="891" formatCode="General">
                  <c:v>102.13</c:v>
                </c:pt>
                <c:pt idx="892" formatCode="General">
                  <c:v>102.08499999999999</c:v>
                </c:pt>
                <c:pt idx="893" formatCode="General">
                  <c:v>102.04300000000001</c:v>
                </c:pt>
                <c:pt idx="894" formatCode="General">
                  <c:v>102</c:v>
                </c:pt>
                <c:pt idx="895" formatCode="General">
                  <c:v>101.98399999999999</c:v>
                </c:pt>
                <c:pt idx="896" formatCode="General">
                  <c:v>101.977</c:v>
                </c:pt>
                <c:pt idx="897" formatCode="General">
                  <c:v>101.983</c:v>
                </c:pt>
                <c:pt idx="898" formatCode="General">
                  <c:v>101.952</c:v>
                </c:pt>
                <c:pt idx="899" formatCode="General">
                  <c:v>101.92100000000001</c:v>
                </c:pt>
                <c:pt idx="900" formatCode="General">
                  <c:v>101.901</c:v>
                </c:pt>
                <c:pt idx="901" formatCode="General">
                  <c:v>101.86199999999999</c:v>
                </c:pt>
                <c:pt idx="902" formatCode="General">
                  <c:v>101.84</c:v>
                </c:pt>
                <c:pt idx="903" formatCode="General">
                  <c:v>101.797</c:v>
                </c:pt>
                <c:pt idx="904" formatCode="General">
                  <c:v>101.755</c:v>
                </c:pt>
                <c:pt idx="905" formatCode="General">
                  <c:v>101.71299999999999</c:v>
                </c:pt>
                <c:pt idx="906" formatCode="General">
                  <c:v>101.673</c:v>
                </c:pt>
                <c:pt idx="907" formatCode="General">
                  <c:v>101.636</c:v>
                </c:pt>
                <c:pt idx="908" formatCode="General">
                  <c:v>101.617</c:v>
                </c:pt>
                <c:pt idx="909" formatCode="General">
                  <c:v>101.56</c:v>
                </c:pt>
                <c:pt idx="910" formatCode="General">
                  <c:v>101.524</c:v>
                </c:pt>
                <c:pt idx="911" formatCode="General">
                  <c:v>101.486</c:v>
                </c:pt>
                <c:pt idx="912" formatCode="General">
                  <c:v>101.45399999999999</c:v>
                </c:pt>
                <c:pt idx="913" formatCode="General">
                  <c:v>101.42</c:v>
                </c:pt>
                <c:pt idx="914" formatCode="General">
                  <c:v>101.38800000000001</c:v>
                </c:pt>
                <c:pt idx="915" formatCode="General">
                  <c:v>101.363</c:v>
                </c:pt>
                <c:pt idx="916" formatCode="General">
                  <c:v>101.342</c:v>
                </c:pt>
                <c:pt idx="917" formatCode="General">
                  <c:v>101.31100000000001</c:v>
                </c:pt>
                <c:pt idx="918" formatCode="General">
                  <c:v>101.28700000000001</c:v>
                </c:pt>
                <c:pt idx="919" formatCode="General">
                  <c:v>101.26</c:v>
                </c:pt>
                <c:pt idx="920" formatCode="General">
                  <c:v>101.232</c:v>
                </c:pt>
                <c:pt idx="921" formatCode="General">
                  <c:v>101.20699999999999</c:v>
                </c:pt>
                <c:pt idx="922" formatCode="General">
                  <c:v>101.179</c:v>
                </c:pt>
                <c:pt idx="923" formatCode="General">
                  <c:v>101.151</c:v>
                </c:pt>
                <c:pt idx="924" formatCode="General">
                  <c:v>101.124</c:v>
                </c:pt>
                <c:pt idx="925" formatCode="General">
                  <c:v>101.1</c:v>
                </c:pt>
                <c:pt idx="926" formatCode="General">
                  <c:v>101.074</c:v>
                </c:pt>
                <c:pt idx="927" formatCode="General">
                  <c:v>101.047</c:v>
                </c:pt>
                <c:pt idx="928" formatCode="General">
                  <c:v>101.021</c:v>
                </c:pt>
                <c:pt idx="929" formatCode="General">
                  <c:v>100.998</c:v>
                </c:pt>
                <c:pt idx="930" formatCode="General">
                  <c:v>100.974</c:v>
                </c:pt>
                <c:pt idx="931" formatCode="General">
                  <c:v>100.953</c:v>
                </c:pt>
                <c:pt idx="932" formatCode="General">
                  <c:v>100.928</c:v>
                </c:pt>
                <c:pt idx="933" formatCode="General">
                  <c:v>100.90300000000001</c:v>
                </c:pt>
                <c:pt idx="934" formatCode="General">
                  <c:v>100.881</c:v>
                </c:pt>
                <c:pt idx="935" formatCode="General">
                  <c:v>100.87</c:v>
                </c:pt>
                <c:pt idx="936" formatCode="General">
                  <c:v>100.834</c:v>
                </c:pt>
                <c:pt idx="937" formatCode="General">
                  <c:v>100.812</c:v>
                </c:pt>
                <c:pt idx="938" formatCode="General">
                  <c:v>100.792</c:v>
                </c:pt>
                <c:pt idx="939" formatCode="General">
                  <c:v>100.76900000000001</c:v>
                </c:pt>
                <c:pt idx="940" formatCode="General">
                  <c:v>100.758</c:v>
                </c:pt>
                <c:pt idx="941" formatCode="General">
                  <c:v>100.761</c:v>
                </c:pt>
                <c:pt idx="942" formatCode="General">
                  <c:v>100.76</c:v>
                </c:pt>
                <c:pt idx="943" formatCode="General">
                  <c:v>100.748</c:v>
                </c:pt>
                <c:pt idx="944" formatCode="General">
                  <c:v>100.75700000000001</c:v>
                </c:pt>
                <c:pt idx="945" formatCode="General">
                  <c:v>100.85</c:v>
                </c:pt>
                <c:pt idx="946" formatCode="General">
                  <c:v>100.864</c:v>
                </c:pt>
                <c:pt idx="947" formatCode="General">
                  <c:v>100.895</c:v>
                </c:pt>
                <c:pt idx="948" formatCode="General">
                  <c:v>100.90600000000001</c:v>
                </c:pt>
                <c:pt idx="949" formatCode="General">
                  <c:v>100.892</c:v>
                </c:pt>
                <c:pt idx="950" formatCode="General">
                  <c:v>100.884</c:v>
                </c:pt>
                <c:pt idx="951" formatCode="General">
                  <c:v>100.922</c:v>
                </c:pt>
                <c:pt idx="952" formatCode="General">
                  <c:v>100.91800000000001</c:v>
                </c:pt>
                <c:pt idx="953" formatCode="General">
                  <c:v>100.922</c:v>
                </c:pt>
                <c:pt idx="954" formatCode="General">
                  <c:v>100.91800000000001</c:v>
                </c:pt>
                <c:pt idx="955" formatCode="General">
                  <c:v>100.90600000000001</c:v>
                </c:pt>
                <c:pt idx="956" formatCode="General">
                  <c:v>100.896</c:v>
                </c:pt>
                <c:pt idx="957" formatCode="General">
                  <c:v>100.866</c:v>
                </c:pt>
                <c:pt idx="958" formatCode="General">
                  <c:v>100.84099999999999</c:v>
                </c:pt>
                <c:pt idx="959" formatCode="General">
                  <c:v>100.819</c:v>
                </c:pt>
                <c:pt idx="960" formatCode="General">
                  <c:v>100.8</c:v>
                </c:pt>
                <c:pt idx="961" formatCode="General">
                  <c:v>100.782</c:v>
                </c:pt>
                <c:pt idx="962" formatCode="General">
                  <c:v>100.758</c:v>
                </c:pt>
                <c:pt idx="963" formatCode="General">
                  <c:v>100.736</c:v>
                </c:pt>
                <c:pt idx="964" formatCode="General">
                  <c:v>100.72799999999999</c:v>
                </c:pt>
                <c:pt idx="965" formatCode="General">
                  <c:v>100.705</c:v>
                </c:pt>
                <c:pt idx="966" formatCode="General">
                  <c:v>100.68300000000001</c:v>
                </c:pt>
                <c:pt idx="967" formatCode="General">
                  <c:v>100.658</c:v>
                </c:pt>
                <c:pt idx="968" formatCode="General">
                  <c:v>100.64100000000001</c:v>
                </c:pt>
                <c:pt idx="969" formatCode="General">
                  <c:v>100.607</c:v>
                </c:pt>
                <c:pt idx="970" formatCode="General">
                  <c:v>100.587</c:v>
                </c:pt>
                <c:pt idx="971" formatCode="General">
                  <c:v>100.569</c:v>
                </c:pt>
                <c:pt idx="972" formatCode="General">
                  <c:v>100.54900000000001</c:v>
                </c:pt>
                <c:pt idx="973" formatCode="General">
                  <c:v>100.529</c:v>
                </c:pt>
                <c:pt idx="974" formatCode="General">
                  <c:v>100.52</c:v>
                </c:pt>
                <c:pt idx="975" formatCode="General">
                  <c:v>100.54600000000001</c:v>
                </c:pt>
                <c:pt idx="976" formatCode="General">
                  <c:v>100.527</c:v>
                </c:pt>
                <c:pt idx="977" formatCode="General">
                  <c:v>100.51900000000001</c:v>
                </c:pt>
                <c:pt idx="978" formatCode="General">
                  <c:v>100.517</c:v>
                </c:pt>
                <c:pt idx="979" formatCode="General">
                  <c:v>100.495</c:v>
                </c:pt>
                <c:pt idx="980" formatCode="General">
                  <c:v>100.49299999999999</c:v>
                </c:pt>
                <c:pt idx="981" formatCode="General">
                  <c:v>100.477</c:v>
                </c:pt>
                <c:pt idx="982" formatCode="General">
                  <c:v>100.461</c:v>
                </c:pt>
                <c:pt idx="983" formatCode="General">
                  <c:v>100.44799999999999</c:v>
                </c:pt>
                <c:pt idx="984" formatCode="General">
                  <c:v>100.43300000000001</c:v>
                </c:pt>
                <c:pt idx="985" formatCode="General">
                  <c:v>100.422</c:v>
                </c:pt>
                <c:pt idx="986" formatCode="General">
                  <c:v>100.404</c:v>
                </c:pt>
                <c:pt idx="987" formatCode="General">
                  <c:v>100.398</c:v>
                </c:pt>
                <c:pt idx="988" formatCode="General">
                  <c:v>100.38</c:v>
                </c:pt>
                <c:pt idx="989" formatCode="General">
                  <c:v>100.367</c:v>
                </c:pt>
                <c:pt idx="990" formatCode="General">
                  <c:v>100.366</c:v>
                </c:pt>
                <c:pt idx="991" formatCode="General">
                  <c:v>100.36</c:v>
                </c:pt>
                <c:pt idx="992" formatCode="General">
                  <c:v>100.346</c:v>
                </c:pt>
                <c:pt idx="993" formatCode="General">
                  <c:v>100.336</c:v>
                </c:pt>
                <c:pt idx="994" formatCode="General">
                  <c:v>100.32599999999999</c:v>
                </c:pt>
                <c:pt idx="995" formatCode="General">
                  <c:v>100.313</c:v>
                </c:pt>
                <c:pt idx="996" formatCode="General">
                  <c:v>100.307</c:v>
                </c:pt>
                <c:pt idx="997" formatCode="General">
                  <c:v>100.291</c:v>
                </c:pt>
                <c:pt idx="998" formatCode="General">
                  <c:v>100.28100000000001</c:v>
                </c:pt>
                <c:pt idx="999" formatCode="General">
                  <c:v>100.271</c:v>
                </c:pt>
                <c:pt idx="1000" formatCode="General">
                  <c:v>100.26</c:v>
                </c:pt>
                <c:pt idx="1001" formatCode="General">
                  <c:v>100.248</c:v>
                </c:pt>
                <c:pt idx="1002" formatCode="General">
                  <c:v>100.245</c:v>
                </c:pt>
                <c:pt idx="1003" formatCode="General">
                  <c:v>100.27800000000001</c:v>
                </c:pt>
                <c:pt idx="1004" formatCode="General">
                  <c:v>100.334</c:v>
                </c:pt>
                <c:pt idx="1005" formatCode="General">
                  <c:v>100.428</c:v>
                </c:pt>
                <c:pt idx="1006" formatCode="General">
                  <c:v>100.711</c:v>
                </c:pt>
                <c:pt idx="1007" formatCode="General">
                  <c:v>100.764</c:v>
                </c:pt>
                <c:pt idx="1008" formatCode="General">
                  <c:v>100.745</c:v>
                </c:pt>
                <c:pt idx="1009" formatCode="General">
                  <c:v>100.75</c:v>
                </c:pt>
                <c:pt idx="1010" formatCode="General">
                  <c:v>100.712</c:v>
                </c:pt>
                <c:pt idx="1011" formatCode="General">
                  <c:v>100.67400000000001</c:v>
                </c:pt>
                <c:pt idx="1012" formatCode="General">
                  <c:v>100.642</c:v>
                </c:pt>
                <c:pt idx="1013" formatCode="General">
                  <c:v>100.60899999999999</c:v>
                </c:pt>
                <c:pt idx="1014" formatCode="General">
                  <c:v>100.578</c:v>
                </c:pt>
                <c:pt idx="1015" formatCode="General">
                  <c:v>100.547</c:v>
                </c:pt>
                <c:pt idx="1016" formatCode="General">
                  <c:v>100.514</c:v>
                </c:pt>
                <c:pt idx="1017" formatCode="General">
                  <c:v>100.5</c:v>
                </c:pt>
                <c:pt idx="1018" formatCode="General">
                  <c:v>100.508</c:v>
                </c:pt>
                <c:pt idx="1019" formatCode="General">
                  <c:v>100.502</c:v>
                </c:pt>
                <c:pt idx="1020" formatCode="General">
                  <c:v>100.63500000000001</c:v>
                </c:pt>
                <c:pt idx="1021" formatCode="General">
                  <c:v>101.646</c:v>
                </c:pt>
                <c:pt idx="1022" formatCode="General">
                  <c:v>102.02200000000001</c:v>
                </c:pt>
                <c:pt idx="1023" formatCode="General">
                  <c:v>102.32299999999999</c:v>
                </c:pt>
                <c:pt idx="1024" formatCode="General">
                  <c:v>102.58799999999999</c:v>
                </c:pt>
                <c:pt idx="1025" formatCode="General">
                  <c:v>102.934</c:v>
                </c:pt>
                <c:pt idx="1026" formatCode="General">
                  <c:v>102.953</c:v>
                </c:pt>
                <c:pt idx="1027" formatCode="General">
                  <c:v>103.039</c:v>
                </c:pt>
                <c:pt idx="1028" formatCode="General">
                  <c:v>103.108</c:v>
                </c:pt>
                <c:pt idx="1029" formatCode="General">
                  <c:v>103.05500000000001</c:v>
                </c:pt>
                <c:pt idx="1030" formatCode="General">
                  <c:v>103.02800000000001</c:v>
                </c:pt>
                <c:pt idx="1031" formatCode="General">
                  <c:v>102.99299999999999</c:v>
                </c:pt>
                <c:pt idx="1032" formatCode="General">
                  <c:v>102.962</c:v>
                </c:pt>
                <c:pt idx="1033" formatCode="General">
                  <c:v>102.92400000000001</c:v>
                </c:pt>
                <c:pt idx="1034" formatCode="General">
                  <c:v>102.878</c:v>
                </c:pt>
                <c:pt idx="1035" formatCode="General">
                  <c:v>102.86499999999999</c:v>
                </c:pt>
                <c:pt idx="1036" formatCode="General">
                  <c:v>102.92400000000001</c:v>
                </c:pt>
                <c:pt idx="1037" formatCode="General">
                  <c:v>102.996</c:v>
                </c:pt>
                <c:pt idx="1038" formatCode="General">
                  <c:v>103.027</c:v>
                </c:pt>
                <c:pt idx="1039" formatCode="General">
                  <c:v>103.04300000000001</c:v>
                </c:pt>
                <c:pt idx="1040" formatCode="General">
                  <c:v>103.024</c:v>
                </c:pt>
                <c:pt idx="1041" formatCode="General">
                  <c:v>103.015</c:v>
                </c:pt>
                <c:pt idx="1042" formatCode="General">
                  <c:v>103</c:v>
                </c:pt>
                <c:pt idx="1043" formatCode="General">
                  <c:v>103.00700000000001</c:v>
                </c:pt>
                <c:pt idx="1044" formatCode="General">
                  <c:v>103.032</c:v>
                </c:pt>
                <c:pt idx="1045" formatCode="General">
                  <c:v>103.133</c:v>
                </c:pt>
                <c:pt idx="1046" formatCode="General">
                  <c:v>103.13500000000001</c:v>
                </c:pt>
                <c:pt idx="1047" formatCode="General">
                  <c:v>103.15300000000001</c:v>
                </c:pt>
                <c:pt idx="1048" formatCode="General">
                  <c:v>103.117</c:v>
                </c:pt>
                <c:pt idx="1049" formatCode="General">
                  <c:v>103.087</c:v>
                </c:pt>
                <c:pt idx="1050" formatCode="General">
                  <c:v>103.06</c:v>
                </c:pt>
                <c:pt idx="1051" formatCode="General">
                  <c:v>103.02800000000001</c:v>
                </c:pt>
                <c:pt idx="1052" formatCode="General">
                  <c:v>102.97799999999999</c:v>
                </c:pt>
                <c:pt idx="1053" formatCode="General">
                  <c:v>102.929</c:v>
                </c:pt>
                <c:pt idx="1054" formatCode="General">
                  <c:v>102.876</c:v>
                </c:pt>
                <c:pt idx="1055" formatCode="General">
                  <c:v>102.828</c:v>
                </c:pt>
                <c:pt idx="1056" formatCode="General">
                  <c:v>102.782</c:v>
                </c:pt>
                <c:pt idx="1057" formatCode="General">
                  <c:v>102.738</c:v>
                </c:pt>
                <c:pt idx="1058" formatCode="General">
                  <c:v>102.69799999999999</c:v>
                </c:pt>
                <c:pt idx="1059" formatCode="General">
                  <c:v>102.651</c:v>
                </c:pt>
                <c:pt idx="1060" formatCode="General">
                  <c:v>102.614</c:v>
                </c:pt>
                <c:pt idx="1061" formatCode="General">
                  <c:v>102.57599999999999</c:v>
                </c:pt>
                <c:pt idx="1062" formatCode="General">
                  <c:v>102.541</c:v>
                </c:pt>
                <c:pt idx="1063" formatCode="General">
                  <c:v>102.5</c:v>
                </c:pt>
                <c:pt idx="1064" formatCode="General">
                  <c:v>102.464</c:v>
                </c:pt>
                <c:pt idx="1065" formatCode="General">
                  <c:v>102.441</c:v>
                </c:pt>
                <c:pt idx="1066" formatCode="General">
                  <c:v>102.45099999999999</c:v>
                </c:pt>
                <c:pt idx="1067" formatCode="General">
                  <c:v>102.413</c:v>
                </c:pt>
                <c:pt idx="1068" formatCode="General">
                  <c:v>102.369</c:v>
                </c:pt>
                <c:pt idx="1069" formatCode="General">
                  <c:v>102.32599999999999</c:v>
                </c:pt>
                <c:pt idx="1070" formatCode="General">
                  <c:v>102.286</c:v>
                </c:pt>
                <c:pt idx="1071" formatCode="General">
                  <c:v>102.24299999999999</c:v>
                </c:pt>
                <c:pt idx="1072" formatCode="General">
                  <c:v>102.206</c:v>
                </c:pt>
                <c:pt idx="1073" formatCode="General">
                  <c:v>102.166</c:v>
                </c:pt>
                <c:pt idx="1074" formatCode="General">
                  <c:v>102.124</c:v>
                </c:pt>
                <c:pt idx="1075" formatCode="General">
                  <c:v>102.08</c:v>
                </c:pt>
                <c:pt idx="1076" formatCode="General">
                  <c:v>102.04</c:v>
                </c:pt>
                <c:pt idx="1077" formatCode="General">
                  <c:v>102.084</c:v>
                </c:pt>
                <c:pt idx="1078" formatCode="General">
                  <c:v>102.08799999999999</c:v>
                </c:pt>
                <c:pt idx="1079" formatCode="General">
                  <c:v>102.084</c:v>
                </c:pt>
                <c:pt idx="1080" formatCode="General">
                  <c:v>102.078</c:v>
                </c:pt>
                <c:pt idx="1081" formatCode="General">
                  <c:v>102.07899999999999</c:v>
                </c:pt>
                <c:pt idx="1082" formatCode="General">
                  <c:v>102.298</c:v>
                </c:pt>
                <c:pt idx="1083" formatCode="General">
                  <c:v>103.396</c:v>
                </c:pt>
                <c:pt idx="1084" formatCode="General">
                  <c:v>103.36199999999999</c:v>
                </c:pt>
                <c:pt idx="1085" formatCode="General">
                  <c:v>103.355</c:v>
                </c:pt>
                <c:pt idx="1086" formatCode="General">
                  <c:v>103.32299999999999</c:v>
                </c:pt>
                <c:pt idx="1087" formatCode="General">
                  <c:v>103.27200000000001</c:v>
                </c:pt>
                <c:pt idx="1088" formatCode="General">
                  <c:v>103.21299999999999</c:v>
                </c:pt>
                <c:pt idx="1089" formatCode="General">
                  <c:v>103.167</c:v>
                </c:pt>
                <c:pt idx="1090" formatCode="General">
                  <c:v>103.16</c:v>
                </c:pt>
                <c:pt idx="1091" formatCode="General">
                  <c:v>103.11799999999999</c:v>
                </c:pt>
                <c:pt idx="1092" formatCode="General">
                  <c:v>103.09099999999999</c:v>
                </c:pt>
                <c:pt idx="1093" formatCode="General">
                  <c:v>103.092</c:v>
                </c:pt>
                <c:pt idx="1094" formatCode="General">
                  <c:v>103.17</c:v>
                </c:pt>
                <c:pt idx="1095" formatCode="General">
                  <c:v>103.23399999999999</c:v>
                </c:pt>
                <c:pt idx="1096" formatCode="General">
                  <c:v>103.224</c:v>
                </c:pt>
                <c:pt idx="1097" formatCode="General">
                  <c:v>103.208</c:v>
                </c:pt>
                <c:pt idx="1098" formatCode="General">
                  <c:v>103.176</c:v>
                </c:pt>
                <c:pt idx="1099" formatCode="General">
                  <c:v>103.134</c:v>
                </c:pt>
                <c:pt idx="1100" formatCode="General">
                  <c:v>103.08499999999999</c:v>
                </c:pt>
                <c:pt idx="1101" formatCode="General">
                  <c:v>103.041</c:v>
                </c:pt>
                <c:pt idx="1102" formatCode="General">
                  <c:v>102.986</c:v>
                </c:pt>
                <c:pt idx="1103" formatCode="General">
                  <c:v>102.93</c:v>
                </c:pt>
                <c:pt idx="1104" formatCode="General">
                  <c:v>102.878</c:v>
                </c:pt>
                <c:pt idx="1105" formatCode="General">
                  <c:v>102.867</c:v>
                </c:pt>
                <c:pt idx="1106" formatCode="General">
                  <c:v>102.88</c:v>
                </c:pt>
                <c:pt idx="1107" formatCode="General">
                  <c:v>102.89100000000001</c:v>
                </c:pt>
                <c:pt idx="1108" formatCode="General">
                  <c:v>102.851</c:v>
                </c:pt>
                <c:pt idx="1109" formatCode="General">
                  <c:v>102.84399999999999</c:v>
                </c:pt>
                <c:pt idx="1110" formatCode="General">
                  <c:v>102.816</c:v>
                </c:pt>
                <c:pt idx="1111" formatCode="General">
                  <c:v>102.8</c:v>
                </c:pt>
                <c:pt idx="1112" formatCode="General">
                  <c:v>102.78700000000001</c:v>
                </c:pt>
                <c:pt idx="1113" formatCode="General">
                  <c:v>102.752</c:v>
                </c:pt>
                <c:pt idx="1114" formatCode="General">
                  <c:v>102.742</c:v>
                </c:pt>
                <c:pt idx="1115" formatCode="General">
                  <c:v>102.72199999999999</c:v>
                </c:pt>
                <c:pt idx="1116" formatCode="General">
                  <c:v>102.702</c:v>
                </c:pt>
                <c:pt idx="1117" formatCode="General">
                  <c:v>102.666</c:v>
                </c:pt>
                <c:pt idx="1118" formatCode="General">
                  <c:v>102.645</c:v>
                </c:pt>
                <c:pt idx="1119" formatCode="General">
                  <c:v>102.629</c:v>
                </c:pt>
                <c:pt idx="1120" formatCode="General">
                  <c:v>102.622</c:v>
                </c:pt>
                <c:pt idx="1121" formatCode="General">
                  <c:v>102.59099999999999</c:v>
                </c:pt>
                <c:pt idx="1122" formatCode="General">
                  <c:v>102.572</c:v>
                </c:pt>
                <c:pt idx="1123" formatCode="General">
                  <c:v>102.566</c:v>
                </c:pt>
                <c:pt idx="1124" formatCode="General">
                  <c:v>102.575</c:v>
                </c:pt>
                <c:pt idx="1125" formatCode="General">
                  <c:v>102.741</c:v>
                </c:pt>
                <c:pt idx="1126" formatCode="General">
                  <c:v>103.07</c:v>
                </c:pt>
                <c:pt idx="1127" formatCode="General">
                  <c:v>103.114</c:v>
                </c:pt>
                <c:pt idx="1128" formatCode="General">
                  <c:v>103.105</c:v>
                </c:pt>
                <c:pt idx="1129" formatCode="General">
                  <c:v>103.081</c:v>
                </c:pt>
                <c:pt idx="1130" formatCode="General">
                  <c:v>103.044</c:v>
                </c:pt>
                <c:pt idx="1131" formatCode="General">
                  <c:v>103.003</c:v>
                </c:pt>
                <c:pt idx="1132" formatCode="General">
                  <c:v>102.96</c:v>
                </c:pt>
                <c:pt idx="1133" formatCode="General">
                  <c:v>102.913</c:v>
                </c:pt>
                <c:pt idx="1134" formatCode="General">
                  <c:v>102.867</c:v>
                </c:pt>
                <c:pt idx="1135" formatCode="General">
                  <c:v>102.821</c:v>
                </c:pt>
                <c:pt idx="1136" formatCode="General">
                  <c:v>102.77800000000001</c:v>
                </c:pt>
                <c:pt idx="1137" formatCode="General">
                  <c:v>102.741</c:v>
                </c:pt>
                <c:pt idx="1138" formatCode="General">
                  <c:v>102.703</c:v>
                </c:pt>
                <c:pt idx="1139" formatCode="General">
                  <c:v>102.667</c:v>
                </c:pt>
                <c:pt idx="1140" formatCode="General">
                  <c:v>102.634</c:v>
                </c:pt>
                <c:pt idx="1141" formatCode="General">
                  <c:v>102.59699999999999</c:v>
                </c:pt>
                <c:pt idx="1142" formatCode="General">
                  <c:v>102.574</c:v>
                </c:pt>
                <c:pt idx="1143" formatCode="General">
                  <c:v>102.581</c:v>
                </c:pt>
                <c:pt idx="1144" formatCode="General">
                  <c:v>102.563</c:v>
                </c:pt>
                <c:pt idx="1145" formatCode="General">
                  <c:v>102.56</c:v>
                </c:pt>
                <c:pt idx="1146" formatCode="General">
                  <c:v>102.675</c:v>
                </c:pt>
                <c:pt idx="1147" formatCode="General">
                  <c:v>102.968</c:v>
                </c:pt>
                <c:pt idx="1148" formatCode="General">
                  <c:v>103.104</c:v>
                </c:pt>
                <c:pt idx="1149" formatCode="General">
                  <c:v>103.129</c:v>
                </c:pt>
                <c:pt idx="1150" formatCode="General">
                  <c:v>103.131</c:v>
                </c:pt>
                <c:pt idx="1151" formatCode="General">
                  <c:v>103.116</c:v>
                </c:pt>
                <c:pt idx="1152" formatCode="General">
                  <c:v>103.089</c:v>
                </c:pt>
                <c:pt idx="1153" formatCode="General">
                  <c:v>103.05200000000001</c:v>
                </c:pt>
                <c:pt idx="1154" formatCode="General">
                  <c:v>103.006</c:v>
                </c:pt>
                <c:pt idx="1155" formatCode="General">
                  <c:v>102.956</c:v>
                </c:pt>
                <c:pt idx="1156" formatCode="General">
                  <c:v>102.923</c:v>
                </c:pt>
                <c:pt idx="1157" formatCode="General">
                  <c:v>102.89700000000001</c:v>
                </c:pt>
                <c:pt idx="1158" formatCode="General">
                  <c:v>102.851</c:v>
                </c:pt>
                <c:pt idx="1159" formatCode="General">
                  <c:v>102.816</c:v>
                </c:pt>
                <c:pt idx="1160" formatCode="General">
                  <c:v>102.812</c:v>
                </c:pt>
                <c:pt idx="1161" formatCode="General">
                  <c:v>102.773</c:v>
                </c:pt>
                <c:pt idx="1162" formatCode="General">
                  <c:v>102.747</c:v>
                </c:pt>
                <c:pt idx="1163" formatCode="General">
                  <c:v>102.727</c:v>
                </c:pt>
                <c:pt idx="1164" formatCode="General">
                  <c:v>102.70699999999999</c:v>
                </c:pt>
                <c:pt idx="1165" formatCode="General">
                  <c:v>102.703</c:v>
                </c:pt>
                <c:pt idx="1166" formatCode="General">
                  <c:v>102.676</c:v>
                </c:pt>
                <c:pt idx="1167" formatCode="General">
                  <c:v>102.651</c:v>
                </c:pt>
                <c:pt idx="1168" formatCode="General">
                  <c:v>102.628</c:v>
                </c:pt>
                <c:pt idx="1169" formatCode="General">
                  <c:v>102.602</c:v>
                </c:pt>
                <c:pt idx="1170" formatCode="General">
                  <c:v>102.596</c:v>
                </c:pt>
                <c:pt idx="1171" formatCode="General">
                  <c:v>102.587</c:v>
                </c:pt>
                <c:pt idx="1172" formatCode="General">
                  <c:v>102.554</c:v>
                </c:pt>
                <c:pt idx="1173" formatCode="General">
                  <c:v>102.55</c:v>
                </c:pt>
                <c:pt idx="1174" formatCode="General">
                  <c:v>102.642</c:v>
                </c:pt>
                <c:pt idx="1175" formatCode="General">
                  <c:v>102.854</c:v>
                </c:pt>
                <c:pt idx="1176" formatCode="General">
                  <c:v>102.947</c:v>
                </c:pt>
                <c:pt idx="1177" formatCode="General">
                  <c:v>103.01600000000001</c:v>
                </c:pt>
                <c:pt idx="1178" formatCode="General">
                  <c:v>103.042</c:v>
                </c:pt>
                <c:pt idx="1179" formatCode="General">
                  <c:v>103.02</c:v>
                </c:pt>
                <c:pt idx="1180" formatCode="General">
                  <c:v>102.989</c:v>
                </c:pt>
                <c:pt idx="1181" formatCode="General">
                  <c:v>102.952</c:v>
                </c:pt>
                <c:pt idx="1182" formatCode="General">
                  <c:v>102.913</c:v>
                </c:pt>
                <c:pt idx="1183" formatCode="General">
                  <c:v>102.875</c:v>
                </c:pt>
                <c:pt idx="1184" formatCode="General">
                  <c:v>102.839</c:v>
                </c:pt>
                <c:pt idx="1185" formatCode="General">
                  <c:v>102.8</c:v>
                </c:pt>
                <c:pt idx="1186" formatCode="General">
                  <c:v>102.76300000000001</c:v>
                </c:pt>
                <c:pt idx="1187" formatCode="General">
                  <c:v>102.729</c:v>
                </c:pt>
                <c:pt idx="1188" formatCode="General">
                  <c:v>102.693</c:v>
                </c:pt>
                <c:pt idx="1189" formatCode="General">
                  <c:v>102.65600000000001</c:v>
                </c:pt>
                <c:pt idx="1190" formatCode="General">
                  <c:v>102.631</c:v>
                </c:pt>
                <c:pt idx="1191" formatCode="General">
                  <c:v>102.589</c:v>
                </c:pt>
                <c:pt idx="1192" formatCode="General">
                  <c:v>102.54900000000001</c:v>
                </c:pt>
                <c:pt idx="1193" formatCode="General">
                  <c:v>102.508</c:v>
                </c:pt>
                <c:pt idx="1194" formatCode="General">
                  <c:v>102.467</c:v>
                </c:pt>
                <c:pt idx="1195" formatCode="General">
                  <c:v>102.42700000000001</c:v>
                </c:pt>
                <c:pt idx="1196" formatCode="General">
                  <c:v>102.384</c:v>
                </c:pt>
                <c:pt idx="1197" formatCode="General">
                  <c:v>102.337</c:v>
                </c:pt>
                <c:pt idx="1198" formatCode="General">
                  <c:v>102.289</c:v>
                </c:pt>
                <c:pt idx="1199" formatCode="General">
                  <c:v>102.247</c:v>
                </c:pt>
                <c:pt idx="1200" formatCode="General">
                  <c:v>102.19499999999999</c:v>
                </c:pt>
                <c:pt idx="1201" formatCode="General">
                  <c:v>102.136</c:v>
                </c:pt>
                <c:pt idx="1202" formatCode="General">
                  <c:v>102.086</c:v>
                </c:pt>
                <c:pt idx="1203" formatCode="General">
                  <c:v>102.06399999999999</c:v>
                </c:pt>
                <c:pt idx="1204" formatCode="General">
                  <c:v>102.01600000000001</c:v>
                </c:pt>
                <c:pt idx="1205" formatCode="General">
                  <c:v>101.96899999999999</c:v>
                </c:pt>
                <c:pt idx="1206" formatCode="General">
                  <c:v>101.913</c:v>
                </c:pt>
                <c:pt idx="1207" formatCode="General">
                  <c:v>101.866</c:v>
                </c:pt>
                <c:pt idx="1208" formatCode="General">
                  <c:v>101.81</c:v>
                </c:pt>
                <c:pt idx="1209" formatCode="General">
                  <c:v>101.762</c:v>
                </c:pt>
                <c:pt idx="1210" formatCode="General">
                  <c:v>101.71299999999999</c:v>
                </c:pt>
                <c:pt idx="1211" formatCode="General">
                  <c:v>101.667</c:v>
                </c:pt>
                <c:pt idx="1212" formatCode="General">
                  <c:v>101.62</c:v>
                </c:pt>
                <c:pt idx="1213" formatCode="General">
                  <c:v>101.57299999999999</c:v>
                </c:pt>
                <c:pt idx="1214" formatCode="General">
                  <c:v>101.527</c:v>
                </c:pt>
                <c:pt idx="1215" formatCode="General">
                  <c:v>101.482</c:v>
                </c:pt>
                <c:pt idx="1216" formatCode="General">
                  <c:v>101.44</c:v>
                </c:pt>
                <c:pt idx="1217" formatCode="General">
                  <c:v>101.396</c:v>
                </c:pt>
                <c:pt idx="1218" formatCode="General">
                  <c:v>101.354</c:v>
                </c:pt>
                <c:pt idx="1219" formatCode="General">
                  <c:v>101.318</c:v>
                </c:pt>
                <c:pt idx="1220" formatCode="General">
                  <c:v>101.28400000000001</c:v>
                </c:pt>
                <c:pt idx="1221" formatCode="General">
                  <c:v>101.25</c:v>
                </c:pt>
                <c:pt idx="1222" formatCode="General">
                  <c:v>101.208</c:v>
                </c:pt>
                <c:pt idx="1223" formatCode="General">
                  <c:v>101.178</c:v>
                </c:pt>
                <c:pt idx="1224" formatCode="General">
                  <c:v>101.14700000000001</c:v>
                </c:pt>
                <c:pt idx="1225" formatCode="General">
                  <c:v>101.10599999999999</c:v>
                </c:pt>
                <c:pt idx="1226" formatCode="General">
                  <c:v>101.08499999999999</c:v>
                </c:pt>
                <c:pt idx="1227" formatCode="General">
                  <c:v>101.05800000000001</c:v>
                </c:pt>
                <c:pt idx="1228" formatCode="General">
                  <c:v>101.026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E13-40E9-BB6D-B0E7D1BBCDB8}"/>
            </c:ext>
          </c:extLst>
        </c:ser>
        <c:ser>
          <c:idx val="3"/>
          <c:order val="8"/>
          <c:spPr>
            <a:ln w="317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'Data Input'!$A$1438:$A$1934</c:f>
              <c:numCache>
                <c:formatCode>m/d/yyyy</c:formatCode>
                <c:ptCount val="497"/>
                <c:pt idx="0">
                  <c:v>45353</c:v>
                </c:pt>
                <c:pt idx="1">
                  <c:v>45354</c:v>
                </c:pt>
                <c:pt idx="2">
                  <c:v>45355</c:v>
                </c:pt>
                <c:pt idx="3">
                  <c:v>45356</c:v>
                </c:pt>
                <c:pt idx="4">
                  <c:v>45357</c:v>
                </c:pt>
                <c:pt idx="5">
                  <c:v>45358</c:v>
                </c:pt>
                <c:pt idx="6">
                  <c:v>45359</c:v>
                </c:pt>
                <c:pt idx="7">
                  <c:v>45360</c:v>
                </c:pt>
                <c:pt idx="8">
                  <c:v>45361</c:v>
                </c:pt>
                <c:pt idx="9">
                  <c:v>45362</c:v>
                </c:pt>
                <c:pt idx="10">
                  <c:v>45363</c:v>
                </c:pt>
                <c:pt idx="11">
                  <c:v>45364</c:v>
                </c:pt>
                <c:pt idx="12">
                  <c:v>45365</c:v>
                </c:pt>
                <c:pt idx="13">
                  <c:v>45366</c:v>
                </c:pt>
                <c:pt idx="14">
                  <c:v>45367</c:v>
                </c:pt>
                <c:pt idx="15">
                  <c:v>45368</c:v>
                </c:pt>
                <c:pt idx="16">
                  <c:v>45369</c:v>
                </c:pt>
                <c:pt idx="17">
                  <c:v>45370</c:v>
                </c:pt>
                <c:pt idx="18">
                  <c:v>45371</c:v>
                </c:pt>
                <c:pt idx="19">
                  <c:v>45372</c:v>
                </c:pt>
                <c:pt idx="20">
                  <c:v>45373</c:v>
                </c:pt>
                <c:pt idx="21">
                  <c:v>45374</c:v>
                </c:pt>
                <c:pt idx="22">
                  <c:v>45375</c:v>
                </c:pt>
                <c:pt idx="23">
                  <c:v>45376</c:v>
                </c:pt>
                <c:pt idx="24">
                  <c:v>45377</c:v>
                </c:pt>
                <c:pt idx="25">
                  <c:v>45378</c:v>
                </c:pt>
                <c:pt idx="26">
                  <c:v>45379</c:v>
                </c:pt>
                <c:pt idx="27">
                  <c:v>45380</c:v>
                </c:pt>
                <c:pt idx="28">
                  <c:v>45381</c:v>
                </c:pt>
                <c:pt idx="29">
                  <c:v>45382</c:v>
                </c:pt>
                <c:pt idx="30">
                  <c:v>45383</c:v>
                </c:pt>
                <c:pt idx="31">
                  <c:v>45384</c:v>
                </c:pt>
                <c:pt idx="32">
                  <c:v>45385</c:v>
                </c:pt>
                <c:pt idx="33">
                  <c:v>45386</c:v>
                </c:pt>
                <c:pt idx="34">
                  <c:v>45387</c:v>
                </c:pt>
                <c:pt idx="35">
                  <c:v>45388</c:v>
                </c:pt>
                <c:pt idx="36">
                  <c:v>45389</c:v>
                </c:pt>
                <c:pt idx="37">
                  <c:v>45390</c:v>
                </c:pt>
                <c:pt idx="38">
                  <c:v>45391</c:v>
                </c:pt>
                <c:pt idx="39">
                  <c:v>45392</c:v>
                </c:pt>
                <c:pt idx="40">
                  <c:v>45393</c:v>
                </c:pt>
                <c:pt idx="41">
                  <c:v>45394</c:v>
                </c:pt>
                <c:pt idx="42">
                  <c:v>45395</c:v>
                </c:pt>
                <c:pt idx="43">
                  <c:v>45396</c:v>
                </c:pt>
                <c:pt idx="44">
                  <c:v>45397</c:v>
                </c:pt>
                <c:pt idx="45">
                  <c:v>45398</c:v>
                </c:pt>
                <c:pt idx="46">
                  <c:v>45399</c:v>
                </c:pt>
                <c:pt idx="47">
                  <c:v>45400</c:v>
                </c:pt>
                <c:pt idx="48">
                  <c:v>45401</c:v>
                </c:pt>
                <c:pt idx="49">
                  <c:v>45402</c:v>
                </c:pt>
                <c:pt idx="50">
                  <c:v>45403</c:v>
                </c:pt>
                <c:pt idx="51">
                  <c:v>45404</c:v>
                </c:pt>
                <c:pt idx="52">
                  <c:v>45405</c:v>
                </c:pt>
                <c:pt idx="53">
                  <c:v>45406</c:v>
                </c:pt>
                <c:pt idx="54">
                  <c:v>45407</c:v>
                </c:pt>
                <c:pt idx="55">
                  <c:v>45408</c:v>
                </c:pt>
                <c:pt idx="56">
                  <c:v>45409</c:v>
                </c:pt>
                <c:pt idx="57">
                  <c:v>45410</c:v>
                </c:pt>
                <c:pt idx="58">
                  <c:v>45411</c:v>
                </c:pt>
                <c:pt idx="59">
                  <c:v>45412</c:v>
                </c:pt>
                <c:pt idx="60">
                  <c:v>45413</c:v>
                </c:pt>
                <c:pt idx="61">
                  <c:v>45414</c:v>
                </c:pt>
                <c:pt idx="62">
                  <c:v>45415</c:v>
                </c:pt>
                <c:pt idx="63">
                  <c:v>45416</c:v>
                </c:pt>
                <c:pt idx="64">
                  <c:v>45417</c:v>
                </c:pt>
                <c:pt idx="65">
                  <c:v>45418</c:v>
                </c:pt>
                <c:pt idx="66">
                  <c:v>45419</c:v>
                </c:pt>
                <c:pt idx="67">
                  <c:v>45420</c:v>
                </c:pt>
                <c:pt idx="68">
                  <c:v>45421</c:v>
                </c:pt>
                <c:pt idx="69">
                  <c:v>45422</c:v>
                </c:pt>
                <c:pt idx="70">
                  <c:v>45423</c:v>
                </c:pt>
                <c:pt idx="71">
                  <c:v>45424</c:v>
                </c:pt>
                <c:pt idx="72">
                  <c:v>45425</c:v>
                </c:pt>
                <c:pt idx="73">
                  <c:v>45426</c:v>
                </c:pt>
                <c:pt idx="74">
                  <c:v>45427</c:v>
                </c:pt>
                <c:pt idx="75">
                  <c:v>45428</c:v>
                </c:pt>
                <c:pt idx="76">
                  <c:v>45429</c:v>
                </c:pt>
                <c:pt idx="77">
                  <c:v>45430</c:v>
                </c:pt>
                <c:pt idx="78">
                  <c:v>45431</c:v>
                </c:pt>
                <c:pt idx="79">
                  <c:v>45432</c:v>
                </c:pt>
                <c:pt idx="80">
                  <c:v>45433</c:v>
                </c:pt>
                <c:pt idx="81">
                  <c:v>45434</c:v>
                </c:pt>
                <c:pt idx="82">
                  <c:v>45435</c:v>
                </c:pt>
                <c:pt idx="83">
                  <c:v>45436</c:v>
                </c:pt>
                <c:pt idx="84">
                  <c:v>45437</c:v>
                </c:pt>
                <c:pt idx="85">
                  <c:v>45438</c:v>
                </c:pt>
                <c:pt idx="86">
                  <c:v>45439</c:v>
                </c:pt>
                <c:pt idx="87">
                  <c:v>45440</c:v>
                </c:pt>
                <c:pt idx="88">
                  <c:v>45441</c:v>
                </c:pt>
                <c:pt idx="89">
                  <c:v>45442</c:v>
                </c:pt>
                <c:pt idx="90">
                  <c:v>45443</c:v>
                </c:pt>
                <c:pt idx="91">
                  <c:v>45444</c:v>
                </c:pt>
                <c:pt idx="92">
                  <c:v>45445</c:v>
                </c:pt>
                <c:pt idx="93">
                  <c:v>45446</c:v>
                </c:pt>
                <c:pt idx="94">
                  <c:v>45447</c:v>
                </c:pt>
                <c:pt idx="95">
                  <c:v>45448</c:v>
                </c:pt>
                <c:pt idx="96">
                  <c:v>45449</c:v>
                </c:pt>
                <c:pt idx="97">
                  <c:v>45450</c:v>
                </c:pt>
                <c:pt idx="98">
                  <c:v>45451</c:v>
                </c:pt>
                <c:pt idx="99">
                  <c:v>45452</c:v>
                </c:pt>
                <c:pt idx="100">
                  <c:v>45453</c:v>
                </c:pt>
                <c:pt idx="101">
                  <c:v>45454</c:v>
                </c:pt>
                <c:pt idx="102">
                  <c:v>45455</c:v>
                </c:pt>
                <c:pt idx="103">
                  <c:v>45456</c:v>
                </c:pt>
                <c:pt idx="104">
                  <c:v>45457</c:v>
                </c:pt>
                <c:pt idx="105">
                  <c:v>45458</c:v>
                </c:pt>
                <c:pt idx="106">
                  <c:v>45459</c:v>
                </c:pt>
                <c:pt idx="107">
                  <c:v>45460</c:v>
                </c:pt>
                <c:pt idx="108">
                  <c:v>45461</c:v>
                </c:pt>
                <c:pt idx="109">
                  <c:v>45462</c:v>
                </c:pt>
                <c:pt idx="110">
                  <c:v>45463</c:v>
                </c:pt>
                <c:pt idx="111">
                  <c:v>45464</c:v>
                </c:pt>
                <c:pt idx="112">
                  <c:v>45465</c:v>
                </c:pt>
                <c:pt idx="113">
                  <c:v>45466</c:v>
                </c:pt>
                <c:pt idx="114">
                  <c:v>45467</c:v>
                </c:pt>
                <c:pt idx="115">
                  <c:v>45468</c:v>
                </c:pt>
                <c:pt idx="116">
                  <c:v>45469</c:v>
                </c:pt>
                <c:pt idx="117">
                  <c:v>45470</c:v>
                </c:pt>
                <c:pt idx="118">
                  <c:v>45471</c:v>
                </c:pt>
                <c:pt idx="119">
                  <c:v>45472</c:v>
                </c:pt>
                <c:pt idx="120">
                  <c:v>45473</c:v>
                </c:pt>
                <c:pt idx="121">
                  <c:v>45474</c:v>
                </c:pt>
                <c:pt idx="122">
                  <c:v>45475</c:v>
                </c:pt>
                <c:pt idx="123">
                  <c:v>45476</c:v>
                </c:pt>
                <c:pt idx="124">
                  <c:v>45477</c:v>
                </c:pt>
                <c:pt idx="125">
                  <c:v>45478</c:v>
                </c:pt>
                <c:pt idx="126">
                  <c:v>45479</c:v>
                </c:pt>
                <c:pt idx="127">
                  <c:v>45480</c:v>
                </c:pt>
                <c:pt idx="128">
                  <c:v>45481</c:v>
                </c:pt>
                <c:pt idx="129">
                  <c:v>45482</c:v>
                </c:pt>
                <c:pt idx="130">
                  <c:v>45483</c:v>
                </c:pt>
                <c:pt idx="131">
                  <c:v>45484</c:v>
                </c:pt>
                <c:pt idx="132">
                  <c:v>45485</c:v>
                </c:pt>
                <c:pt idx="133">
                  <c:v>45486</c:v>
                </c:pt>
                <c:pt idx="134">
                  <c:v>45487</c:v>
                </c:pt>
                <c:pt idx="135">
                  <c:v>45488</c:v>
                </c:pt>
                <c:pt idx="136">
                  <c:v>45489</c:v>
                </c:pt>
                <c:pt idx="137">
                  <c:v>45490</c:v>
                </c:pt>
                <c:pt idx="138">
                  <c:v>45491</c:v>
                </c:pt>
                <c:pt idx="139">
                  <c:v>45492</c:v>
                </c:pt>
                <c:pt idx="140">
                  <c:v>45493</c:v>
                </c:pt>
                <c:pt idx="141">
                  <c:v>45494</c:v>
                </c:pt>
                <c:pt idx="142">
                  <c:v>45495</c:v>
                </c:pt>
                <c:pt idx="143">
                  <c:v>45496</c:v>
                </c:pt>
                <c:pt idx="144">
                  <c:v>45497</c:v>
                </c:pt>
                <c:pt idx="145">
                  <c:v>45498</c:v>
                </c:pt>
                <c:pt idx="146">
                  <c:v>45499</c:v>
                </c:pt>
                <c:pt idx="147">
                  <c:v>45500</c:v>
                </c:pt>
                <c:pt idx="148">
                  <c:v>45501</c:v>
                </c:pt>
                <c:pt idx="149">
                  <c:v>45502</c:v>
                </c:pt>
                <c:pt idx="150">
                  <c:v>45503</c:v>
                </c:pt>
                <c:pt idx="151">
                  <c:v>45504</c:v>
                </c:pt>
                <c:pt idx="152">
                  <c:v>45505</c:v>
                </c:pt>
                <c:pt idx="153">
                  <c:v>45506</c:v>
                </c:pt>
                <c:pt idx="154">
                  <c:v>45507</c:v>
                </c:pt>
                <c:pt idx="155">
                  <c:v>45508</c:v>
                </c:pt>
                <c:pt idx="156">
                  <c:v>45509</c:v>
                </c:pt>
                <c:pt idx="157">
                  <c:v>45510</c:v>
                </c:pt>
                <c:pt idx="158">
                  <c:v>45511</c:v>
                </c:pt>
                <c:pt idx="159">
                  <c:v>45512</c:v>
                </c:pt>
                <c:pt idx="160">
                  <c:v>45513</c:v>
                </c:pt>
                <c:pt idx="161">
                  <c:v>45514</c:v>
                </c:pt>
                <c:pt idx="162">
                  <c:v>45515</c:v>
                </c:pt>
                <c:pt idx="163">
                  <c:v>45516</c:v>
                </c:pt>
                <c:pt idx="164">
                  <c:v>45517</c:v>
                </c:pt>
                <c:pt idx="165">
                  <c:v>45518</c:v>
                </c:pt>
                <c:pt idx="166">
                  <c:v>45519</c:v>
                </c:pt>
                <c:pt idx="167">
                  <c:v>45520</c:v>
                </c:pt>
                <c:pt idx="168">
                  <c:v>45521</c:v>
                </c:pt>
                <c:pt idx="169">
                  <c:v>45522</c:v>
                </c:pt>
                <c:pt idx="170">
                  <c:v>45523</c:v>
                </c:pt>
                <c:pt idx="171">
                  <c:v>45524</c:v>
                </c:pt>
                <c:pt idx="172">
                  <c:v>45525</c:v>
                </c:pt>
                <c:pt idx="173">
                  <c:v>45526</c:v>
                </c:pt>
                <c:pt idx="174">
                  <c:v>45527</c:v>
                </c:pt>
                <c:pt idx="175">
                  <c:v>45528</c:v>
                </c:pt>
                <c:pt idx="176">
                  <c:v>45529</c:v>
                </c:pt>
                <c:pt idx="177">
                  <c:v>45530</c:v>
                </c:pt>
                <c:pt idx="178">
                  <c:v>45531</c:v>
                </c:pt>
                <c:pt idx="179">
                  <c:v>45532</c:v>
                </c:pt>
                <c:pt idx="180">
                  <c:v>45533</c:v>
                </c:pt>
                <c:pt idx="181">
                  <c:v>45534</c:v>
                </c:pt>
                <c:pt idx="182">
                  <c:v>45535</c:v>
                </c:pt>
                <c:pt idx="183">
                  <c:v>45536</c:v>
                </c:pt>
                <c:pt idx="184">
                  <c:v>45537</c:v>
                </c:pt>
                <c:pt idx="185">
                  <c:v>45538</c:v>
                </c:pt>
                <c:pt idx="186">
                  <c:v>45539</c:v>
                </c:pt>
                <c:pt idx="187">
                  <c:v>45540</c:v>
                </c:pt>
                <c:pt idx="188">
                  <c:v>45541</c:v>
                </c:pt>
                <c:pt idx="189">
                  <c:v>45542</c:v>
                </c:pt>
                <c:pt idx="190">
                  <c:v>45543</c:v>
                </c:pt>
                <c:pt idx="191">
                  <c:v>45544</c:v>
                </c:pt>
                <c:pt idx="192">
                  <c:v>45545</c:v>
                </c:pt>
                <c:pt idx="193">
                  <c:v>45546</c:v>
                </c:pt>
                <c:pt idx="194">
                  <c:v>45547</c:v>
                </c:pt>
                <c:pt idx="195">
                  <c:v>45548</c:v>
                </c:pt>
                <c:pt idx="196">
                  <c:v>45549</c:v>
                </c:pt>
                <c:pt idx="197">
                  <c:v>45550</c:v>
                </c:pt>
                <c:pt idx="198">
                  <c:v>45551</c:v>
                </c:pt>
                <c:pt idx="199">
                  <c:v>45552</c:v>
                </c:pt>
                <c:pt idx="200">
                  <c:v>45553</c:v>
                </c:pt>
                <c:pt idx="201">
                  <c:v>45554</c:v>
                </c:pt>
                <c:pt idx="202">
                  <c:v>45555</c:v>
                </c:pt>
                <c:pt idx="203">
                  <c:v>45556</c:v>
                </c:pt>
                <c:pt idx="204">
                  <c:v>45557</c:v>
                </c:pt>
                <c:pt idx="205">
                  <c:v>45558</c:v>
                </c:pt>
                <c:pt idx="206">
                  <c:v>45559</c:v>
                </c:pt>
                <c:pt idx="207">
                  <c:v>45560</c:v>
                </c:pt>
                <c:pt idx="208">
                  <c:v>45561</c:v>
                </c:pt>
                <c:pt idx="209">
                  <c:v>45562</c:v>
                </c:pt>
                <c:pt idx="210">
                  <c:v>45563</c:v>
                </c:pt>
                <c:pt idx="211">
                  <c:v>45564</c:v>
                </c:pt>
                <c:pt idx="212">
                  <c:v>45565</c:v>
                </c:pt>
                <c:pt idx="213">
                  <c:v>45566</c:v>
                </c:pt>
                <c:pt idx="214">
                  <c:v>45567</c:v>
                </c:pt>
                <c:pt idx="215">
                  <c:v>45568</c:v>
                </c:pt>
                <c:pt idx="216">
                  <c:v>45569</c:v>
                </c:pt>
                <c:pt idx="217">
                  <c:v>45570</c:v>
                </c:pt>
                <c:pt idx="218">
                  <c:v>45571</c:v>
                </c:pt>
                <c:pt idx="219">
                  <c:v>45572</c:v>
                </c:pt>
                <c:pt idx="220">
                  <c:v>45573</c:v>
                </c:pt>
                <c:pt idx="221">
                  <c:v>45574</c:v>
                </c:pt>
                <c:pt idx="222">
                  <c:v>45575</c:v>
                </c:pt>
                <c:pt idx="223">
                  <c:v>45576</c:v>
                </c:pt>
                <c:pt idx="224">
                  <c:v>45577</c:v>
                </c:pt>
                <c:pt idx="225">
                  <c:v>45578</c:v>
                </c:pt>
                <c:pt idx="226">
                  <c:v>45579</c:v>
                </c:pt>
                <c:pt idx="227">
                  <c:v>45580</c:v>
                </c:pt>
                <c:pt idx="228">
                  <c:v>45581</c:v>
                </c:pt>
                <c:pt idx="229">
                  <c:v>45582</c:v>
                </c:pt>
                <c:pt idx="230">
                  <c:v>45583</c:v>
                </c:pt>
                <c:pt idx="231">
                  <c:v>45584</c:v>
                </c:pt>
                <c:pt idx="232">
                  <c:v>45585</c:v>
                </c:pt>
                <c:pt idx="233">
                  <c:v>45586</c:v>
                </c:pt>
                <c:pt idx="234">
                  <c:v>45587</c:v>
                </c:pt>
                <c:pt idx="235">
                  <c:v>45588</c:v>
                </c:pt>
                <c:pt idx="236">
                  <c:v>45589</c:v>
                </c:pt>
                <c:pt idx="237">
                  <c:v>45590</c:v>
                </c:pt>
                <c:pt idx="238">
                  <c:v>45591</c:v>
                </c:pt>
                <c:pt idx="239">
                  <c:v>45592</c:v>
                </c:pt>
                <c:pt idx="240">
                  <c:v>45593</c:v>
                </c:pt>
                <c:pt idx="241">
                  <c:v>45594</c:v>
                </c:pt>
                <c:pt idx="242">
                  <c:v>45595</c:v>
                </c:pt>
                <c:pt idx="243">
                  <c:v>45596</c:v>
                </c:pt>
                <c:pt idx="244">
                  <c:v>45597</c:v>
                </c:pt>
                <c:pt idx="245">
                  <c:v>45598</c:v>
                </c:pt>
                <c:pt idx="246">
                  <c:v>45599</c:v>
                </c:pt>
                <c:pt idx="247">
                  <c:v>45600</c:v>
                </c:pt>
                <c:pt idx="248">
                  <c:v>45601</c:v>
                </c:pt>
                <c:pt idx="249">
                  <c:v>45602</c:v>
                </c:pt>
                <c:pt idx="250">
                  <c:v>45603</c:v>
                </c:pt>
                <c:pt idx="251">
                  <c:v>45604</c:v>
                </c:pt>
                <c:pt idx="252">
                  <c:v>45605</c:v>
                </c:pt>
                <c:pt idx="253">
                  <c:v>45606</c:v>
                </c:pt>
                <c:pt idx="254">
                  <c:v>45607</c:v>
                </c:pt>
                <c:pt idx="255">
                  <c:v>45608</c:v>
                </c:pt>
                <c:pt idx="256">
                  <c:v>45609</c:v>
                </c:pt>
                <c:pt idx="257">
                  <c:v>45610</c:v>
                </c:pt>
                <c:pt idx="258">
                  <c:v>45611</c:v>
                </c:pt>
                <c:pt idx="259">
                  <c:v>45612</c:v>
                </c:pt>
                <c:pt idx="260">
                  <c:v>45613</c:v>
                </c:pt>
                <c:pt idx="261">
                  <c:v>45614</c:v>
                </c:pt>
                <c:pt idx="262">
                  <c:v>45615</c:v>
                </c:pt>
                <c:pt idx="263">
                  <c:v>45616</c:v>
                </c:pt>
                <c:pt idx="264">
                  <c:v>45617</c:v>
                </c:pt>
                <c:pt idx="265">
                  <c:v>45618</c:v>
                </c:pt>
                <c:pt idx="266">
                  <c:v>45619</c:v>
                </c:pt>
                <c:pt idx="267">
                  <c:v>45620</c:v>
                </c:pt>
                <c:pt idx="268">
                  <c:v>45621</c:v>
                </c:pt>
                <c:pt idx="269">
                  <c:v>45622</c:v>
                </c:pt>
                <c:pt idx="270">
                  <c:v>45623</c:v>
                </c:pt>
                <c:pt idx="271">
                  <c:v>45624</c:v>
                </c:pt>
                <c:pt idx="272">
                  <c:v>45625</c:v>
                </c:pt>
                <c:pt idx="273">
                  <c:v>45626</c:v>
                </c:pt>
                <c:pt idx="274">
                  <c:v>45627</c:v>
                </c:pt>
                <c:pt idx="275">
                  <c:v>45628</c:v>
                </c:pt>
                <c:pt idx="276">
                  <c:v>45629</c:v>
                </c:pt>
                <c:pt idx="277">
                  <c:v>45630</c:v>
                </c:pt>
                <c:pt idx="278">
                  <c:v>45631</c:v>
                </c:pt>
                <c:pt idx="279">
                  <c:v>45632</c:v>
                </c:pt>
                <c:pt idx="280">
                  <c:v>45633</c:v>
                </c:pt>
                <c:pt idx="281">
                  <c:v>45634</c:v>
                </c:pt>
                <c:pt idx="282">
                  <c:v>45635</c:v>
                </c:pt>
                <c:pt idx="283">
                  <c:v>45636</c:v>
                </c:pt>
                <c:pt idx="284">
                  <c:v>45637</c:v>
                </c:pt>
                <c:pt idx="285">
                  <c:v>45638</c:v>
                </c:pt>
                <c:pt idx="286">
                  <c:v>45639</c:v>
                </c:pt>
                <c:pt idx="287">
                  <c:v>45640</c:v>
                </c:pt>
                <c:pt idx="288">
                  <c:v>45641</c:v>
                </c:pt>
                <c:pt idx="289">
                  <c:v>45642</c:v>
                </c:pt>
                <c:pt idx="290">
                  <c:v>45643</c:v>
                </c:pt>
                <c:pt idx="291">
                  <c:v>45644</c:v>
                </c:pt>
                <c:pt idx="292">
                  <c:v>45645</c:v>
                </c:pt>
                <c:pt idx="293">
                  <c:v>45646</c:v>
                </c:pt>
                <c:pt idx="294">
                  <c:v>45647</c:v>
                </c:pt>
                <c:pt idx="295">
                  <c:v>45648</c:v>
                </c:pt>
                <c:pt idx="296">
                  <c:v>45649</c:v>
                </c:pt>
                <c:pt idx="297">
                  <c:v>45650</c:v>
                </c:pt>
                <c:pt idx="298">
                  <c:v>45651</c:v>
                </c:pt>
                <c:pt idx="299">
                  <c:v>45652</c:v>
                </c:pt>
                <c:pt idx="300">
                  <c:v>45653</c:v>
                </c:pt>
                <c:pt idx="301">
                  <c:v>45654</c:v>
                </c:pt>
                <c:pt idx="302">
                  <c:v>45655</c:v>
                </c:pt>
                <c:pt idx="303">
                  <c:v>45656</c:v>
                </c:pt>
                <c:pt idx="304">
                  <c:v>45657</c:v>
                </c:pt>
                <c:pt idx="305">
                  <c:v>45658</c:v>
                </c:pt>
                <c:pt idx="306">
                  <c:v>45659</c:v>
                </c:pt>
                <c:pt idx="307">
                  <c:v>45660</c:v>
                </c:pt>
                <c:pt idx="308">
                  <c:v>45661</c:v>
                </c:pt>
                <c:pt idx="309">
                  <c:v>45662</c:v>
                </c:pt>
                <c:pt idx="310">
                  <c:v>45663</c:v>
                </c:pt>
                <c:pt idx="311">
                  <c:v>45664</c:v>
                </c:pt>
                <c:pt idx="312">
                  <c:v>45665</c:v>
                </c:pt>
                <c:pt idx="313">
                  <c:v>45666</c:v>
                </c:pt>
                <c:pt idx="314">
                  <c:v>45667</c:v>
                </c:pt>
                <c:pt idx="315">
                  <c:v>45668</c:v>
                </c:pt>
                <c:pt idx="316">
                  <c:v>45669</c:v>
                </c:pt>
                <c:pt idx="317">
                  <c:v>45670</c:v>
                </c:pt>
                <c:pt idx="318">
                  <c:v>45671</c:v>
                </c:pt>
                <c:pt idx="319">
                  <c:v>45672</c:v>
                </c:pt>
                <c:pt idx="320">
                  <c:v>45673</c:v>
                </c:pt>
                <c:pt idx="321">
                  <c:v>45674</c:v>
                </c:pt>
                <c:pt idx="322">
                  <c:v>45675</c:v>
                </c:pt>
                <c:pt idx="323">
                  <c:v>45676</c:v>
                </c:pt>
                <c:pt idx="324">
                  <c:v>45677</c:v>
                </c:pt>
                <c:pt idx="325">
                  <c:v>45678</c:v>
                </c:pt>
                <c:pt idx="326">
                  <c:v>45679</c:v>
                </c:pt>
                <c:pt idx="327">
                  <c:v>45680</c:v>
                </c:pt>
                <c:pt idx="328">
                  <c:v>45681</c:v>
                </c:pt>
                <c:pt idx="329">
                  <c:v>45682</c:v>
                </c:pt>
                <c:pt idx="330">
                  <c:v>45683</c:v>
                </c:pt>
                <c:pt idx="331">
                  <c:v>45684</c:v>
                </c:pt>
                <c:pt idx="332">
                  <c:v>45685</c:v>
                </c:pt>
                <c:pt idx="333">
                  <c:v>45686</c:v>
                </c:pt>
                <c:pt idx="334">
                  <c:v>45687</c:v>
                </c:pt>
                <c:pt idx="335">
                  <c:v>45688</c:v>
                </c:pt>
                <c:pt idx="336">
                  <c:v>45689</c:v>
                </c:pt>
                <c:pt idx="337">
                  <c:v>45690</c:v>
                </c:pt>
                <c:pt idx="338">
                  <c:v>45691</c:v>
                </c:pt>
                <c:pt idx="339">
                  <c:v>45692</c:v>
                </c:pt>
                <c:pt idx="340">
                  <c:v>45693</c:v>
                </c:pt>
                <c:pt idx="341">
                  <c:v>45694</c:v>
                </c:pt>
                <c:pt idx="342">
                  <c:v>45695</c:v>
                </c:pt>
                <c:pt idx="343">
                  <c:v>45696</c:v>
                </c:pt>
                <c:pt idx="344">
                  <c:v>45697</c:v>
                </c:pt>
                <c:pt idx="345">
                  <c:v>45698</c:v>
                </c:pt>
                <c:pt idx="346">
                  <c:v>45699</c:v>
                </c:pt>
                <c:pt idx="347">
                  <c:v>45700</c:v>
                </c:pt>
                <c:pt idx="348">
                  <c:v>45701</c:v>
                </c:pt>
                <c:pt idx="349">
                  <c:v>45702</c:v>
                </c:pt>
                <c:pt idx="350">
                  <c:v>45703</c:v>
                </c:pt>
                <c:pt idx="351">
                  <c:v>45704</c:v>
                </c:pt>
                <c:pt idx="352">
                  <c:v>45705</c:v>
                </c:pt>
                <c:pt idx="353">
                  <c:v>45706</c:v>
                </c:pt>
                <c:pt idx="354">
                  <c:v>45707</c:v>
                </c:pt>
                <c:pt idx="355">
                  <c:v>45708</c:v>
                </c:pt>
                <c:pt idx="356">
                  <c:v>45709</c:v>
                </c:pt>
                <c:pt idx="357">
                  <c:v>45710</c:v>
                </c:pt>
                <c:pt idx="358">
                  <c:v>45711</c:v>
                </c:pt>
                <c:pt idx="359">
                  <c:v>45712</c:v>
                </c:pt>
                <c:pt idx="360">
                  <c:v>45713</c:v>
                </c:pt>
                <c:pt idx="361">
                  <c:v>45714</c:v>
                </c:pt>
                <c:pt idx="362">
                  <c:v>45715</c:v>
                </c:pt>
                <c:pt idx="363">
                  <c:v>45716</c:v>
                </c:pt>
                <c:pt idx="364">
                  <c:v>45717</c:v>
                </c:pt>
                <c:pt idx="365">
                  <c:v>45718</c:v>
                </c:pt>
                <c:pt idx="366">
                  <c:v>45719</c:v>
                </c:pt>
                <c:pt idx="367">
                  <c:v>45720</c:v>
                </c:pt>
                <c:pt idx="368">
                  <c:v>45721</c:v>
                </c:pt>
                <c:pt idx="369">
                  <c:v>45722</c:v>
                </c:pt>
                <c:pt idx="370">
                  <c:v>45723</c:v>
                </c:pt>
                <c:pt idx="371">
                  <c:v>45724</c:v>
                </c:pt>
                <c:pt idx="372">
                  <c:v>45725</c:v>
                </c:pt>
                <c:pt idx="373">
                  <c:v>45726</c:v>
                </c:pt>
                <c:pt idx="374">
                  <c:v>45727</c:v>
                </c:pt>
                <c:pt idx="375">
                  <c:v>45728</c:v>
                </c:pt>
                <c:pt idx="376">
                  <c:v>45729</c:v>
                </c:pt>
                <c:pt idx="377">
                  <c:v>45730</c:v>
                </c:pt>
                <c:pt idx="378">
                  <c:v>45731</c:v>
                </c:pt>
                <c:pt idx="379">
                  <c:v>45732</c:v>
                </c:pt>
                <c:pt idx="380">
                  <c:v>45733</c:v>
                </c:pt>
                <c:pt idx="381">
                  <c:v>45734</c:v>
                </c:pt>
                <c:pt idx="382">
                  <c:v>45735</c:v>
                </c:pt>
                <c:pt idx="383">
                  <c:v>45736</c:v>
                </c:pt>
                <c:pt idx="384">
                  <c:v>45737</c:v>
                </c:pt>
                <c:pt idx="385">
                  <c:v>45738</c:v>
                </c:pt>
                <c:pt idx="386">
                  <c:v>45739</c:v>
                </c:pt>
                <c:pt idx="387">
                  <c:v>45740</c:v>
                </c:pt>
                <c:pt idx="388">
                  <c:v>45741</c:v>
                </c:pt>
                <c:pt idx="389">
                  <c:v>45742</c:v>
                </c:pt>
                <c:pt idx="390">
                  <c:v>45743</c:v>
                </c:pt>
                <c:pt idx="391">
                  <c:v>45744</c:v>
                </c:pt>
                <c:pt idx="392">
                  <c:v>45745</c:v>
                </c:pt>
                <c:pt idx="393">
                  <c:v>45746</c:v>
                </c:pt>
                <c:pt idx="394">
                  <c:v>45747</c:v>
                </c:pt>
                <c:pt idx="395">
                  <c:v>45748</c:v>
                </c:pt>
                <c:pt idx="396">
                  <c:v>45749</c:v>
                </c:pt>
                <c:pt idx="397">
                  <c:v>45750</c:v>
                </c:pt>
                <c:pt idx="398">
                  <c:v>45751</c:v>
                </c:pt>
                <c:pt idx="399">
                  <c:v>45752</c:v>
                </c:pt>
                <c:pt idx="400">
                  <c:v>45753</c:v>
                </c:pt>
                <c:pt idx="401">
                  <c:v>45754</c:v>
                </c:pt>
                <c:pt idx="402">
                  <c:v>45755</c:v>
                </c:pt>
                <c:pt idx="403">
                  <c:v>45756</c:v>
                </c:pt>
                <c:pt idx="404">
                  <c:v>45757</c:v>
                </c:pt>
                <c:pt idx="405">
                  <c:v>45758</c:v>
                </c:pt>
                <c:pt idx="406">
                  <c:v>45759</c:v>
                </c:pt>
                <c:pt idx="407">
                  <c:v>45760</c:v>
                </c:pt>
                <c:pt idx="408">
                  <c:v>45761</c:v>
                </c:pt>
                <c:pt idx="409">
                  <c:v>45762</c:v>
                </c:pt>
                <c:pt idx="410">
                  <c:v>45763</c:v>
                </c:pt>
                <c:pt idx="411">
                  <c:v>45764</c:v>
                </c:pt>
                <c:pt idx="412">
                  <c:v>45765</c:v>
                </c:pt>
                <c:pt idx="413">
                  <c:v>45766</c:v>
                </c:pt>
                <c:pt idx="414">
                  <c:v>45767</c:v>
                </c:pt>
                <c:pt idx="415">
                  <c:v>45768</c:v>
                </c:pt>
                <c:pt idx="416">
                  <c:v>45769</c:v>
                </c:pt>
                <c:pt idx="417">
                  <c:v>45770</c:v>
                </c:pt>
                <c:pt idx="418">
                  <c:v>45771</c:v>
                </c:pt>
                <c:pt idx="419">
                  <c:v>45772</c:v>
                </c:pt>
                <c:pt idx="420">
                  <c:v>45773</c:v>
                </c:pt>
                <c:pt idx="421">
                  <c:v>45774</c:v>
                </c:pt>
                <c:pt idx="422">
                  <c:v>45775</c:v>
                </c:pt>
                <c:pt idx="423">
                  <c:v>45776</c:v>
                </c:pt>
                <c:pt idx="424">
                  <c:v>45777</c:v>
                </c:pt>
                <c:pt idx="425">
                  <c:v>45778</c:v>
                </c:pt>
                <c:pt idx="426">
                  <c:v>45779</c:v>
                </c:pt>
                <c:pt idx="427">
                  <c:v>45780</c:v>
                </c:pt>
                <c:pt idx="428">
                  <c:v>45781</c:v>
                </c:pt>
                <c:pt idx="429">
                  <c:v>45782</c:v>
                </c:pt>
                <c:pt idx="430">
                  <c:v>45783</c:v>
                </c:pt>
                <c:pt idx="431">
                  <c:v>45784</c:v>
                </c:pt>
                <c:pt idx="432">
                  <c:v>45785</c:v>
                </c:pt>
                <c:pt idx="433">
                  <c:v>45786</c:v>
                </c:pt>
                <c:pt idx="434">
                  <c:v>45787</c:v>
                </c:pt>
                <c:pt idx="435">
                  <c:v>45788</c:v>
                </c:pt>
                <c:pt idx="436">
                  <c:v>45789</c:v>
                </c:pt>
                <c:pt idx="437">
                  <c:v>45790</c:v>
                </c:pt>
                <c:pt idx="438">
                  <c:v>45791</c:v>
                </c:pt>
                <c:pt idx="439">
                  <c:v>45792</c:v>
                </c:pt>
                <c:pt idx="440">
                  <c:v>45793</c:v>
                </c:pt>
                <c:pt idx="441">
                  <c:v>45794</c:v>
                </c:pt>
                <c:pt idx="442">
                  <c:v>45795</c:v>
                </c:pt>
                <c:pt idx="443">
                  <c:v>45796</c:v>
                </c:pt>
                <c:pt idx="444">
                  <c:v>45797</c:v>
                </c:pt>
                <c:pt idx="445">
                  <c:v>45798</c:v>
                </c:pt>
                <c:pt idx="446">
                  <c:v>45799</c:v>
                </c:pt>
                <c:pt idx="447">
                  <c:v>45800</c:v>
                </c:pt>
                <c:pt idx="448">
                  <c:v>45801</c:v>
                </c:pt>
                <c:pt idx="449">
                  <c:v>45802</c:v>
                </c:pt>
                <c:pt idx="450">
                  <c:v>45803</c:v>
                </c:pt>
                <c:pt idx="451">
                  <c:v>45804</c:v>
                </c:pt>
                <c:pt idx="452">
                  <c:v>45805</c:v>
                </c:pt>
                <c:pt idx="453">
                  <c:v>45806</c:v>
                </c:pt>
                <c:pt idx="454">
                  <c:v>45807</c:v>
                </c:pt>
                <c:pt idx="455">
                  <c:v>45808</c:v>
                </c:pt>
                <c:pt idx="456">
                  <c:v>45809</c:v>
                </c:pt>
                <c:pt idx="457">
                  <c:v>45810</c:v>
                </c:pt>
                <c:pt idx="458">
                  <c:v>45811</c:v>
                </c:pt>
                <c:pt idx="459">
                  <c:v>45812</c:v>
                </c:pt>
                <c:pt idx="460">
                  <c:v>45813</c:v>
                </c:pt>
                <c:pt idx="461">
                  <c:v>45814</c:v>
                </c:pt>
                <c:pt idx="462">
                  <c:v>45815</c:v>
                </c:pt>
                <c:pt idx="463">
                  <c:v>45816</c:v>
                </c:pt>
                <c:pt idx="464">
                  <c:v>45817</c:v>
                </c:pt>
                <c:pt idx="465">
                  <c:v>45818</c:v>
                </c:pt>
                <c:pt idx="466">
                  <c:v>45819</c:v>
                </c:pt>
                <c:pt idx="467">
                  <c:v>45820</c:v>
                </c:pt>
                <c:pt idx="468">
                  <c:v>45821</c:v>
                </c:pt>
                <c:pt idx="469">
                  <c:v>45822</c:v>
                </c:pt>
                <c:pt idx="470">
                  <c:v>45823</c:v>
                </c:pt>
                <c:pt idx="471">
                  <c:v>45824</c:v>
                </c:pt>
                <c:pt idx="472">
                  <c:v>45825</c:v>
                </c:pt>
                <c:pt idx="473">
                  <c:v>45826</c:v>
                </c:pt>
                <c:pt idx="474">
                  <c:v>45827</c:v>
                </c:pt>
                <c:pt idx="475">
                  <c:v>45828</c:v>
                </c:pt>
                <c:pt idx="476">
                  <c:v>45829</c:v>
                </c:pt>
                <c:pt idx="477">
                  <c:v>45830</c:v>
                </c:pt>
                <c:pt idx="478">
                  <c:v>45831</c:v>
                </c:pt>
                <c:pt idx="479">
                  <c:v>45832</c:v>
                </c:pt>
                <c:pt idx="480">
                  <c:v>45833</c:v>
                </c:pt>
                <c:pt idx="481">
                  <c:v>45834</c:v>
                </c:pt>
                <c:pt idx="482">
                  <c:v>45835</c:v>
                </c:pt>
                <c:pt idx="483">
                  <c:v>45836</c:v>
                </c:pt>
                <c:pt idx="484">
                  <c:v>45837</c:v>
                </c:pt>
                <c:pt idx="485">
                  <c:v>45838</c:v>
                </c:pt>
                <c:pt idx="486">
                  <c:v>45839</c:v>
                </c:pt>
                <c:pt idx="487">
                  <c:v>45840</c:v>
                </c:pt>
                <c:pt idx="488">
                  <c:v>45841</c:v>
                </c:pt>
                <c:pt idx="489">
                  <c:v>45842</c:v>
                </c:pt>
                <c:pt idx="490">
                  <c:v>45843</c:v>
                </c:pt>
                <c:pt idx="491">
                  <c:v>45844</c:v>
                </c:pt>
                <c:pt idx="492">
                  <c:v>45845</c:v>
                </c:pt>
                <c:pt idx="493">
                  <c:v>45846</c:v>
                </c:pt>
                <c:pt idx="494">
                  <c:v>45847</c:v>
                </c:pt>
                <c:pt idx="495">
                  <c:v>45848</c:v>
                </c:pt>
                <c:pt idx="496">
                  <c:v>45849</c:v>
                </c:pt>
              </c:numCache>
            </c:numRef>
          </c:xVal>
          <c:yVal>
            <c:numRef>
              <c:f>'Data Input'!$B$1438:$B$1934</c:f>
              <c:numCache>
                <c:formatCode>General</c:formatCode>
                <c:ptCount val="497"/>
                <c:pt idx="0">
                  <c:v>102.91200000000001</c:v>
                </c:pt>
                <c:pt idx="1">
                  <c:v>102.94</c:v>
                </c:pt>
                <c:pt idx="2">
                  <c:v>102.93899999999999</c:v>
                </c:pt>
                <c:pt idx="3">
                  <c:v>102.90600000000001</c:v>
                </c:pt>
                <c:pt idx="4">
                  <c:v>102.872</c:v>
                </c:pt>
                <c:pt idx="5">
                  <c:v>102.842</c:v>
                </c:pt>
                <c:pt idx="6">
                  <c:v>102.80800000000001</c:v>
                </c:pt>
                <c:pt idx="7">
                  <c:v>102.76600000000001</c:v>
                </c:pt>
                <c:pt idx="8">
                  <c:v>102.735</c:v>
                </c:pt>
                <c:pt idx="9">
                  <c:v>102.69</c:v>
                </c:pt>
                <c:pt idx="10">
                  <c:v>102.684</c:v>
                </c:pt>
                <c:pt idx="11">
                  <c:v>102.723</c:v>
                </c:pt>
                <c:pt idx="12">
                  <c:v>102.752</c:v>
                </c:pt>
                <c:pt idx="13">
                  <c:v>102.79600000000001</c:v>
                </c:pt>
                <c:pt idx="14">
                  <c:v>102.788</c:v>
                </c:pt>
                <c:pt idx="15">
                  <c:v>102.788</c:v>
                </c:pt>
                <c:pt idx="16">
                  <c:v>102.828</c:v>
                </c:pt>
                <c:pt idx="17">
                  <c:v>102.86</c:v>
                </c:pt>
                <c:pt idx="18">
                  <c:v>102.85299999999999</c:v>
                </c:pt>
                <c:pt idx="19">
                  <c:v>102.827</c:v>
                </c:pt>
                <c:pt idx="20">
                  <c:v>102.804</c:v>
                </c:pt>
                <c:pt idx="21">
                  <c:v>102.78</c:v>
                </c:pt>
                <c:pt idx="22">
                  <c:v>102.745</c:v>
                </c:pt>
                <c:pt idx="23">
                  <c:v>102.72</c:v>
                </c:pt>
                <c:pt idx="24">
                  <c:v>102.69799999999999</c:v>
                </c:pt>
                <c:pt idx="25">
                  <c:v>102.7</c:v>
                </c:pt>
                <c:pt idx="26">
                  <c:v>102.70399999999999</c:v>
                </c:pt>
                <c:pt idx="27">
                  <c:v>102.82299999999999</c:v>
                </c:pt>
                <c:pt idx="28">
                  <c:v>102.902</c:v>
                </c:pt>
                <c:pt idx="29">
                  <c:v>102.92700000000001</c:v>
                </c:pt>
                <c:pt idx="30">
                  <c:v>102.922</c:v>
                </c:pt>
                <c:pt idx="31">
                  <c:v>102.902</c:v>
                </c:pt>
                <c:pt idx="32">
                  <c:v>102.893</c:v>
                </c:pt>
                <c:pt idx="33">
                  <c:v>102.9</c:v>
                </c:pt>
                <c:pt idx="34">
                  <c:v>102.938</c:v>
                </c:pt>
                <c:pt idx="35">
                  <c:v>102.985</c:v>
                </c:pt>
                <c:pt idx="36">
                  <c:v>102.973</c:v>
                </c:pt>
                <c:pt idx="37">
                  <c:v>102.955</c:v>
                </c:pt>
                <c:pt idx="38">
                  <c:v>102.904</c:v>
                </c:pt>
                <c:pt idx="39">
                  <c:v>102.871</c:v>
                </c:pt>
                <c:pt idx="40">
                  <c:v>102.825</c:v>
                </c:pt>
                <c:pt idx="41">
                  <c:v>102.789</c:v>
                </c:pt>
                <c:pt idx="42">
                  <c:v>102.745</c:v>
                </c:pt>
                <c:pt idx="43">
                  <c:v>102.709</c:v>
                </c:pt>
                <c:pt idx="44">
                  <c:v>102.67400000000001</c:v>
                </c:pt>
                <c:pt idx="45">
                  <c:v>102.626</c:v>
                </c:pt>
                <c:pt idx="46">
                  <c:v>102.59099999999999</c:v>
                </c:pt>
                <c:pt idx="47">
                  <c:v>102.572</c:v>
                </c:pt>
                <c:pt idx="48">
                  <c:v>102.54</c:v>
                </c:pt>
                <c:pt idx="49">
                  <c:v>102.50700000000001</c:v>
                </c:pt>
                <c:pt idx="50">
                  <c:v>102.47799999999999</c:v>
                </c:pt>
                <c:pt idx="51">
                  <c:v>102.458</c:v>
                </c:pt>
                <c:pt idx="52">
                  <c:v>102.42700000000001</c:v>
                </c:pt>
                <c:pt idx="53">
                  <c:v>102.4</c:v>
                </c:pt>
                <c:pt idx="54">
                  <c:v>102.372</c:v>
                </c:pt>
                <c:pt idx="55">
                  <c:v>102.342</c:v>
                </c:pt>
                <c:pt idx="56">
                  <c:v>102.325</c:v>
                </c:pt>
                <c:pt idx="57">
                  <c:v>102.324</c:v>
                </c:pt>
                <c:pt idx="58">
                  <c:v>102.392</c:v>
                </c:pt>
                <c:pt idx="59">
                  <c:v>102.396</c:v>
                </c:pt>
                <c:pt idx="60">
                  <c:v>102.39700000000001</c:v>
                </c:pt>
                <c:pt idx="61">
                  <c:v>102.42100000000001</c:v>
                </c:pt>
                <c:pt idx="62">
                  <c:v>102.426</c:v>
                </c:pt>
                <c:pt idx="63">
                  <c:v>102.44</c:v>
                </c:pt>
                <c:pt idx="64">
                  <c:v>102.438</c:v>
                </c:pt>
                <c:pt idx="65">
                  <c:v>102.437</c:v>
                </c:pt>
                <c:pt idx="66">
                  <c:v>102.416</c:v>
                </c:pt>
                <c:pt idx="67">
                  <c:v>102.39400000000001</c:v>
                </c:pt>
                <c:pt idx="68">
                  <c:v>102.375</c:v>
                </c:pt>
                <c:pt idx="69">
                  <c:v>102.352</c:v>
                </c:pt>
                <c:pt idx="70">
                  <c:v>102.32899999999999</c:v>
                </c:pt>
                <c:pt idx="71">
                  <c:v>102.307</c:v>
                </c:pt>
                <c:pt idx="72">
                  <c:v>102.28400000000001</c:v>
                </c:pt>
                <c:pt idx="73">
                  <c:v>102.258</c:v>
                </c:pt>
                <c:pt idx="74">
                  <c:v>102.22</c:v>
                </c:pt>
                <c:pt idx="75">
                  <c:v>102.176</c:v>
                </c:pt>
                <c:pt idx="76">
                  <c:v>102.13</c:v>
                </c:pt>
                <c:pt idx="77">
                  <c:v>102.08499999999999</c:v>
                </c:pt>
                <c:pt idx="78">
                  <c:v>102.04300000000001</c:v>
                </c:pt>
                <c:pt idx="79">
                  <c:v>102</c:v>
                </c:pt>
                <c:pt idx="80">
                  <c:v>101.98399999999999</c:v>
                </c:pt>
                <c:pt idx="81">
                  <c:v>101.977</c:v>
                </c:pt>
                <c:pt idx="82">
                  <c:v>101.983</c:v>
                </c:pt>
                <c:pt idx="83">
                  <c:v>101.952</c:v>
                </c:pt>
                <c:pt idx="84">
                  <c:v>101.92100000000001</c:v>
                </c:pt>
                <c:pt idx="85">
                  <c:v>101.901</c:v>
                </c:pt>
                <c:pt idx="86">
                  <c:v>101.86199999999999</c:v>
                </c:pt>
                <c:pt idx="87">
                  <c:v>101.84</c:v>
                </c:pt>
                <c:pt idx="88">
                  <c:v>101.797</c:v>
                </c:pt>
                <c:pt idx="89">
                  <c:v>101.755</c:v>
                </c:pt>
                <c:pt idx="90">
                  <c:v>101.71299999999999</c:v>
                </c:pt>
                <c:pt idx="91">
                  <c:v>101.673</c:v>
                </c:pt>
                <c:pt idx="92">
                  <c:v>101.636</c:v>
                </c:pt>
                <c:pt idx="93">
                  <c:v>101.617</c:v>
                </c:pt>
                <c:pt idx="94">
                  <c:v>101.56</c:v>
                </c:pt>
                <c:pt idx="95">
                  <c:v>101.524</c:v>
                </c:pt>
                <c:pt idx="96">
                  <c:v>101.486</c:v>
                </c:pt>
                <c:pt idx="97">
                  <c:v>101.45399999999999</c:v>
                </c:pt>
                <c:pt idx="98">
                  <c:v>101.42</c:v>
                </c:pt>
                <c:pt idx="99">
                  <c:v>101.38800000000001</c:v>
                </c:pt>
                <c:pt idx="100">
                  <c:v>101.363</c:v>
                </c:pt>
                <c:pt idx="101">
                  <c:v>101.342</c:v>
                </c:pt>
                <c:pt idx="102">
                  <c:v>101.31100000000001</c:v>
                </c:pt>
                <c:pt idx="103">
                  <c:v>101.28700000000001</c:v>
                </c:pt>
                <c:pt idx="104">
                  <c:v>101.26</c:v>
                </c:pt>
                <c:pt idx="105">
                  <c:v>101.232</c:v>
                </c:pt>
                <c:pt idx="106">
                  <c:v>101.20699999999999</c:v>
                </c:pt>
                <c:pt idx="107">
                  <c:v>101.179</c:v>
                </c:pt>
                <c:pt idx="108">
                  <c:v>101.151</c:v>
                </c:pt>
                <c:pt idx="109">
                  <c:v>101.124</c:v>
                </c:pt>
                <c:pt idx="110">
                  <c:v>101.1</c:v>
                </c:pt>
                <c:pt idx="111">
                  <c:v>101.074</c:v>
                </c:pt>
                <c:pt idx="112">
                  <c:v>101.047</c:v>
                </c:pt>
                <c:pt idx="113">
                  <c:v>101.021</c:v>
                </c:pt>
                <c:pt idx="114">
                  <c:v>100.998</c:v>
                </c:pt>
                <c:pt idx="115">
                  <c:v>100.974</c:v>
                </c:pt>
                <c:pt idx="116">
                  <c:v>100.953</c:v>
                </c:pt>
                <c:pt idx="117">
                  <c:v>100.928</c:v>
                </c:pt>
                <c:pt idx="118">
                  <c:v>100.90300000000001</c:v>
                </c:pt>
                <c:pt idx="119">
                  <c:v>100.881</c:v>
                </c:pt>
                <c:pt idx="120">
                  <c:v>100.87</c:v>
                </c:pt>
                <c:pt idx="121">
                  <c:v>100.834</c:v>
                </c:pt>
                <c:pt idx="122">
                  <c:v>100.812</c:v>
                </c:pt>
                <c:pt idx="123">
                  <c:v>100.792</c:v>
                </c:pt>
                <c:pt idx="124">
                  <c:v>100.76900000000001</c:v>
                </c:pt>
                <c:pt idx="125">
                  <c:v>100.758</c:v>
                </c:pt>
                <c:pt idx="126">
                  <c:v>100.761</c:v>
                </c:pt>
                <c:pt idx="127">
                  <c:v>100.76</c:v>
                </c:pt>
                <c:pt idx="128">
                  <c:v>100.748</c:v>
                </c:pt>
                <c:pt idx="129">
                  <c:v>100.75700000000001</c:v>
                </c:pt>
                <c:pt idx="130">
                  <c:v>100.85</c:v>
                </c:pt>
                <c:pt idx="131">
                  <c:v>100.864</c:v>
                </c:pt>
                <c:pt idx="132">
                  <c:v>100.895</c:v>
                </c:pt>
                <c:pt idx="133">
                  <c:v>100.90600000000001</c:v>
                </c:pt>
                <c:pt idx="134">
                  <c:v>100.892</c:v>
                </c:pt>
                <c:pt idx="135">
                  <c:v>100.884</c:v>
                </c:pt>
                <c:pt idx="136">
                  <c:v>100.922</c:v>
                </c:pt>
                <c:pt idx="137">
                  <c:v>100.91800000000001</c:v>
                </c:pt>
                <c:pt idx="138">
                  <c:v>100.922</c:v>
                </c:pt>
                <c:pt idx="139">
                  <c:v>100.91800000000001</c:v>
                </c:pt>
                <c:pt idx="140">
                  <c:v>100.90600000000001</c:v>
                </c:pt>
                <c:pt idx="141">
                  <c:v>100.896</c:v>
                </c:pt>
                <c:pt idx="142">
                  <c:v>100.866</c:v>
                </c:pt>
                <c:pt idx="143">
                  <c:v>100.84099999999999</c:v>
                </c:pt>
                <c:pt idx="144">
                  <c:v>100.819</c:v>
                </c:pt>
                <c:pt idx="145">
                  <c:v>100.8</c:v>
                </c:pt>
                <c:pt idx="146">
                  <c:v>100.782</c:v>
                </c:pt>
                <c:pt idx="147">
                  <c:v>100.758</c:v>
                </c:pt>
                <c:pt idx="148">
                  <c:v>100.736</c:v>
                </c:pt>
                <c:pt idx="149">
                  <c:v>100.72799999999999</c:v>
                </c:pt>
                <c:pt idx="150">
                  <c:v>100.705</c:v>
                </c:pt>
                <c:pt idx="151">
                  <c:v>100.68300000000001</c:v>
                </c:pt>
                <c:pt idx="152">
                  <c:v>100.658</c:v>
                </c:pt>
                <c:pt idx="153">
                  <c:v>100.64100000000001</c:v>
                </c:pt>
                <c:pt idx="154">
                  <c:v>100.607</c:v>
                </c:pt>
                <c:pt idx="155">
                  <c:v>100.587</c:v>
                </c:pt>
                <c:pt idx="156">
                  <c:v>100.569</c:v>
                </c:pt>
                <c:pt idx="157">
                  <c:v>100.54900000000001</c:v>
                </c:pt>
                <c:pt idx="158">
                  <c:v>100.529</c:v>
                </c:pt>
                <c:pt idx="159">
                  <c:v>100.52</c:v>
                </c:pt>
                <c:pt idx="160">
                  <c:v>100.54600000000001</c:v>
                </c:pt>
                <c:pt idx="161">
                  <c:v>100.527</c:v>
                </c:pt>
                <c:pt idx="162">
                  <c:v>100.51900000000001</c:v>
                </c:pt>
                <c:pt idx="163">
                  <c:v>100.517</c:v>
                </c:pt>
                <c:pt idx="164">
                  <c:v>100.495</c:v>
                </c:pt>
                <c:pt idx="165">
                  <c:v>100.49299999999999</c:v>
                </c:pt>
                <c:pt idx="166">
                  <c:v>100.477</c:v>
                </c:pt>
                <c:pt idx="167">
                  <c:v>100.461</c:v>
                </c:pt>
                <c:pt idx="168">
                  <c:v>100.44799999999999</c:v>
                </c:pt>
                <c:pt idx="169">
                  <c:v>100.43300000000001</c:v>
                </c:pt>
                <c:pt idx="170">
                  <c:v>100.422</c:v>
                </c:pt>
                <c:pt idx="171">
                  <c:v>100.404</c:v>
                </c:pt>
                <c:pt idx="172">
                  <c:v>100.398</c:v>
                </c:pt>
                <c:pt idx="173">
                  <c:v>100.38</c:v>
                </c:pt>
                <c:pt idx="174">
                  <c:v>100.367</c:v>
                </c:pt>
                <c:pt idx="175">
                  <c:v>100.366</c:v>
                </c:pt>
                <c:pt idx="176">
                  <c:v>100.36</c:v>
                </c:pt>
                <c:pt idx="177">
                  <c:v>100.346</c:v>
                </c:pt>
                <c:pt idx="178">
                  <c:v>100.336</c:v>
                </c:pt>
                <c:pt idx="179">
                  <c:v>100.32599999999999</c:v>
                </c:pt>
                <c:pt idx="180">
                  <c:v>100.313</c:v>
                </c:pt>
                <c:pt idx="181">
                  <c:v>100.307</c:v>
                </c:pt>
                <c:pt idx="182">
                  <c:v>100.291</c:v>
                </c:pt>
                <c:pt idx="183">
                  <c:v>100.28100000000001</c:v>
                </c:pt>
                <c:pt idx="184">
                  <c:v>100.271</c:v>
                </c:pt>
                <c:pt idx="185">
                  <c:v>100.26</c:v>
                </c:pt>
                <c:pt idx="186">
                  <c:v>100.248</c:v>
                </c:pt>
                <c:pt idx="187">
                  <c:v>100.245</c:v>
                </c:pt>
                <c:pt idx="188">
                  <c:v>100.27800000000001</c:v>
                </c:pt>
                <c:pt idx="189">
                  <c:v>100.334</c:v>
                </c:pt>
                <c:pt idx="190">
                  <c:v>100.428</c:v>
                </c:pt>
                <c:pt idx="191">
                  <c:v>100.711</c:v>
                </c:pt>
                <c:pt idx="192">
                  <c:v>100.764</c:v>
                </c:pt>
                <c:pt idx="193">
                  <c:v>100.745</c:v>
                </c:pt>
                <c:pt idx="194">
                  <c:v>100.75</c:v>
                </c:pt>
                <c:pt idx="195">
                  <c:v>100.712</c:v>
                </c:pt>
                <c:pt idx="196">
                  <c:v>100.67400000000001</c:v>
                </c:pt>
                <c:pt idx="197">
                  <c:v>100.642</c:v>
                </c:pt>
                <c:pt idx="198">
                  <c:v>100.60899999999999</c:v>
                </c:pt>
                <c:pt idx="199">
                  <c:v>100.578</c:v>
                </c:pt>
                <c:pt idx="200">
                  <c:v>100.547</c:v>
                </c:pt>
                <c:pt idx="201">
                  <c:v>100.514</c:v>
                </c:pt>
                <c:pt idx="202">
                  <c:v>100.5</c:v>
                </c:pt>
                <c:pt idx="203">
                  <c:v>100.508</c:v>
                </c:pt>
                <c:pt idx="204">
                  <c:v>100.502</c:v>
                </c:pt>
                <c:pt idx="205">
                  <c:v>100.63500000000001</c:v>
                </c:pt>
                <c:pt idx="206">
                  <c:v>101.646</c:v>
                </c:pt>
                <c:pt idx="207">
                  <c:v>102.02200000000001</c:v>
                </c:pt>
                <c:pt idx="208">
                  <c:v>102.32299999999999</c:v>
                </c:pt>
                <c:pt idx="209">
                  <c:v>102.58799999999999</c:v>
                </c:pt>
                <c:pt idx="210">
                  <c:v>102.934</c:v>
                </c:pt>
                <c:pt idx="211">
                  <c:v>102.953</c:v>
                </c:pt>
                <c:pt idx="212">
                  <c:v>103.039</c:v>
                </c:pt>
                <c:pt idx="213">
                  <c:v>103.108</c:v>
                </c:pt>
                <c:pt idx="214">
                  <c:v>103.05500000000001</c:v>
                </c:pt>
                <c:pt idx="215">
                  <c:v>103.02800000000001</c:v>
                </c:pt>
                <c:pt idx="216">
                  <c:v>102.99299999999999</c:v>
                </c:pt>
                <c:pt idx="217">
                  <c:v>102.962</c:v>
                </c:pt>
                <c:pt idx="218">
                  <c:v>102.92400000000001</c:v>
                </c:pt>
                <c:pt idx="219">
                  <c:v>102.878</c:v>
                </c:pt>
                <c:pt idx="220">
                  <c:v>102.86499999999999</c:v>
                </c:pt>
                <c:pt idx="221">
                  <c:v>102.92400000000001</c:v>
                </c:pt>
                <c:pt idx="222">
                  <c:v>102.996</c:v>
                </c:pt>
                <c:pt idx="223">
                  <c:v>103.027</c:v>
                </c:pt>
                <c:pt idx="224">
                  <c:v>103.04300000000001</c:v>
                </c:pt>
                <c:pt idx="225">
                  <c:v>103.024</c:v>
                </c:pt>
                <c:pt idx="226">
                  <c:v>103.015</c:v>
                </c:pt>
                <c:pt idx="227">
                  <c:v>103</c:v>
                </c:pt>
                <c:pt idx="228">
                  <c:v>103.00700000000001</c:v>
                </c:pt>
                <c:pt idx="229">
                  <c:v>103.032</c:v>
                </c:pt>
                <c:pt idx="230">
                  <c:v>103.133</c:v>
                </c:pt>
                <c:pt idx="231">
                  <c:v>103.13500000000001</c:v>
                </c:pt>
                <c:pt idx="232">
                  <c:v>103.15300000000001</c:v>
                </c:pt>
                <c:pt idx="233">
                  <c:v>103.117</c:v>
                </c:pt>
                <c:pt idx="234">
                  <c:v>103.087</c:v>
                </c:pt>
                <c:pt idx="235">
                  <c:v>103.06</c:v>
                </c:pt>
                <c:pt idx="236">
                  <c:v>103.02800000000001</c:v>
                </c:pt>
                <c:pt idx="237">
                  <c:v>102.97799999999999</c:v>
                </c:pt>
                <c:pt idx="238">
                  <c:v>102.929</c:v>
                </c:pt>
                <c:pt idx="239">
                  <c:v>102.876</c:v>
                </c:pt>
                <c:pt idx="240">
                  <c:v>102.828</c:v>
                </c:pt>
                <c:pt idx="241">
                  <c:v>102.782</c:v>
                </c:pt>
                <c:pt idx="242">
                  <c:v>102.738</c:v>
                </c:pt>
                <c:pt idx="243">
                  <c:v>102.69799999999999</c:v>
                </c:pt>
                <c:pt idx="244">
                  <c:v>102.651</c:v>
                </c:pt>
                <c:pt idx="245">
                  <c:v>102.614</c:v>
                </c:pt>
                <c:pt idx="246">
                  <c:v>102.57599999999999</c:v>
                </c:pt>
                <c:pt idx="247">
                  <c:v>102.541</c:v>
                </c:pt>
                <c:pt idx="248">
                  <c:v>102.5</c:v>
                </c:pt>
                <c:pt idx="249">
                  <c:v>102.464</c:v>
                </c:pt>
                <c:pt idx="250">
                  <c:v>102.441</c:v>
                </c:pt>
                <c:pt idx="251">
                  <c:v>102.45099999999999</c:v>
                </c:pt>
                <c:pt idx="252">
                  <c:v>102.413</c:v>
                </c:pt>
                <c:pt idx="253">
                  <c:v>102.369</c:v>
                </c:pt>
                <c:pt idx="254">
                  <c:v>102.32599999999999</c:v>
                </c:pt>
                <c:pt idx="255">
                  <c:v>102.286</c:v>
                </c:pt>
                <c:pt idx="256">
                  <c:v>102.24299999999999</c:v>
                </c:pt>
                <c:pt idx="257">
                  <c:v>102.206</c:v>
                </c:pt>
                <c:pt idx="258">
                  <c:v>102.166</c:v>
                </c:pt>
                <c:pt idx="259">
                  <c:v>102.124</c:v>
                </c:pt>
                <c:pt idx="260">
                  <c:v>102.08</c:v>
                </c:pt>
                <c:pt idx="261">
                  <c:v>102.04</c:v>
                </c:pt>
                <c:pt idx="262">
                  <c:v>102.084</c:v>
                </c:pt>
                <c:pt idx="263">
                  <c:v>102.08799999999999</c:v>
                </c:pt>
                <c:pt idx="264">
                  <c:v>102.084</c:v>
                </c:pt>
                <c:pt idx="265">
                  <c:v>102.078</c:v>
                </c:pt>
                <c:pt idx="266">
                  <c:v>102.07899999999999</c:v>
                </c:pt>
                <c:pt idx="267">
                  <c:v>102.298</c:v>
                </c:pt>
                <c:pt idx="268">
                  <c:v>103.396</c:v>
                </c:pt>
                <c:pt idx="269">
                  <c:v>103.36199999999999</c:v>
                </c:pt>
                <c:pt idx="270">
                  <c:v>103.355</c:v>
                </c:pt>
                <c:pt idx="271">
                  <c:v>103.32299999999999</c:v>
                </c:pt>
                <c:pt idx="272">
                  <c:v>103.27200000000001</c:v>
                </c:pt>
                <c:pt idx="273">
                  <c:v>103.21299999999999</c:v>
                </c:pt>
                <c:pt idx="274">
                  <c:v>103.167</c:v>
                </c:pt>
                <c:pt idx="275">
                  <c:v>103.16</c:v>
                </c:pt>
                <c:pt idx="276">
                  <c:v>103.11799999999999</c:v>
                </c:pt>
                <c:pt idx="277">
                  <c:v>103.09099999999999</c:v>
                </c:pt>
                <c:pt idx="278">
                  <c:v>103.092</c:v>
                </c:pt>
                <c:pt idx="279">
                  <c:v>103.17</c:v>
                </c:pt>
                <c:pt idx="280">
                  <c:v>103.23399999999999</c:v>
                </c:pt>
                <c:pt idx="281">
                  <c:v>103.224</c:v>
                </c:pt>
                <c:pt idx="282">
                  <c:v>103.208</c:v>
                </c:pt>
                <c:pt idx="283">
                  <c:v>103.176</c:v>
                </c:pt>
                <c:pt idx="284">
                  <c:v>103.134</c:v>
                </c:pt>
                <c:pt idx="285">
                  <c:v>103.08499999999999</c:v>
                </c:pt>
                <c:pt idx="286">
                  <c:v>103.041</c:v>
                </c:pt>
                <c:pt idx="287">
                  <c:v>102.986</c:v>
                </c:pt>
                <c:pt idx="288">
                  <c:v>102.93</c:v>
                </c:pt>
                <c:pt idx="289">
                  <c:v>102.878</c:v>
                </c:pt>
                <c:pt idx="290">
                  <c:v>102.867</c:v>
                </c:pt>
                <c:pt idx="291">
                  <c:v>102.88</c:v>
                </c:pt>
                <c:pt idx="292">
                  <c:v>102.89100000000001</c:v>
                </c:pt>
                <c:pt idx="293">
                  <c:v>102.851</c:v>
                </c:pt>
                <c:pt idx="294">
                  <c:v>102.84399999999999</c:v>
                </c:pt>
                <c:pt idx="295">
                  <c:v>102.816</c:v>
                </c:pt>
                <c:pt idx="296">
                  <c:v>102.8</c:v>
                </c:pt>
                <c:pt idx="297">
                  <c:v>102.78700000000001</c:v>
                </c:pt>
                <c:pt idx="298">
                  <c:v>102.752</c:v>
                </c:pt>
                <c:pt idx="299">
                  <c:v>102.742</c:v>
                </c:pt>
                <c:pt idx="300">
                  <c:v>102.72199999999999</c:v>
                </c:pt>
                <c:pt idx="301">
                  <c:v>102.702</c:v>
                </c:pt>
                <c:pt idx="302">
                  <c:v>102.666</c:v>
                </c:pt>
                <c:pt idx="303">
                  <c:v>102.645</c:v>
                </c:pt>
                <c:pt idx="304">
                  <c:v>102.629</c:v>
                </c:pt>
                <c:pt idx="305">
                  <c:v>102.622</c:v>
                </c:pt>
                <c:pt idx="306">
                  <c:v>102.59099999999999</c:v>
                </c:pt>
                <c:pt idx="307">
                  <c:v>102.572</c:v>
                </c:pt>
                <c:pt idx="308">
                  <c:v>102.566</c:v>
                </c:pt>
                <c:pt idx="309">
                  <c:v>102.575</c:v>
                </c:pt>
                <c:pt idx="310">
                  <c:v>102.741</c:v>
                </c:pt>
                <c:pt idx="311">
                  <c:v>103.07</c:v>
                </c:pt>
                <c:pt idx="312">
                  <c:v>103.114</c:v>
                </c:pt>
                <c:pt idx="313">
                  <c:v>103.105</c:v>
                </c:pt>
                <c:pt idx="314">
                  <c:v>103.081</c:v>
                </c:pt>
                <c:pt idx="315">
                  <c:v>103.044</c:v>
                </c:pt>
                <c:pt idx="316">
                  <c:v>103.003</c:v>
                </c:pt>
                <c:pt idx="317">
                  <c:v>102.96</c:v>
                </c:pt>
                <c:pt idx="318">
                  <c:v>102.913</c:v>
                </c:pt>
                <c:pt idx="319">
                  <c:v>102.867</c:v>
                </c:pt>
                <c:pt idx="320">
                  <c:v>102.821</c:v>
                </c:pt>
                <c:pt idx="321">
                  <c:v>102.77800000000001</c:v>
                </c:pt>
                <c:pt idx="322">
                  <c:v>102.741</c:v>
                </c:pt>
                <c:pt idx="323">
                  <c:v>102.703</c:v>
                </c:pt>
                <c:pt idx="324">
                  <c:v>102.667</c:v>
                </c:pt>
                <c:pt idx="325">
                  <c:v>102.634</c:v>
                </c:pt>
                <c:pt idx="326">
                  <c:v>102.59699999999999</c:v>
                </c:pt>
                <c:pt idx="327">
                  <c:v>102.574</c:v>
                </c:pt>
                <c:pt idx="328">
                  <c:v>102.581</c:v>
                </c:pt>
                <c:pt idx="329">
                  <c:v>102.563</c:v>
                </c:pt>
                <c:pt idx="330">
                  <c:v>102.56</c:v>
                </c:pt>
                <c:pt idx="331">
                  <c:v>102.675</c:v>
                </c:pt>
                <c:pt idx="332">
                  <c:v>102.968</c:v>
                </c:pt>
                <c:pt idx="333">
                  <c:v>103.104</c:v>
                </c:pt>
                <c:pt idx="334">
                  <c:v>103.129</c:v>
                </c:pt>
                <c:pt idx="335">
                  <c:v>103.131</c:v>
                </c:pt>
                <c:pt idx="336">
                  <c:v>103.116</c:v>
                </c:pt>
                <c:pt idx="337">
                  <c:v>103.089</c:v>
                </c:pt>
                <c:pt idx="338">
                  <c:v>103.05200000000001</c:v>
                </c:pt>
                <c:pt idx="339">
                  <c:v>103.006</c:v>
                </c:pt>
                <c:pt idx="340">
                  <c:v>102.956</c:v>
                </c:pt>
                <c:pt idx="341">
                  <c:v>102.923</c:v>
                </c:pt>
                <c:pt idx="342">
                  <c:v>102.89700000000001</c:v>
                </c:pt>
                <c:pt idx="343">
                  <c:v>102.851</c:v>
                </c:pt>
                <c:pt idx="344">
                  <c:v>102.816</c:v>
                </c:pt>
                <c:pt idx="345">
                  <c:v>102.812</c:v>
                </c:pt>
                <c:pt idx="346">
                  <c:v>102.773</c:v>
                </c:pt>
                <c:pt idx="347">
                  <c:v>102.747</c:v>
                </c:pt>
                <c:pt idx="348">
                  <c:v>102.727</c:v>
                </c:pt>
                <c:pt idx="349">
                  <c:v>102.70699999999999</c:v>
                </c:pt>
                <c:pt idx="350">
                  <c:v>102.703</c:v>
                </c:pt>
                <c:pt idx="351">
                  <c:v>102.676</c:v>
                </c:pt>
                <c:pt idx="352">
                  <c:v>102.651</c:v>
                </c:pt>
                <c:pt idx="353">
                  <c:v>102.628</c:v>
                </c:pt>
                <c:pt idx="354">
                  <c:v>102.602</c:v>
                </c:pt>
                <c:pt idx="355">
                  <c:v>102.596</c:v>
                </c:pt>
                <c:pt idx="356">
                  <c:v>102.587</c:v>
                </c:pt>
                <c:pt idx="357">
                  <c:v>102.554</c:v>
                </c:pt>
                <c:pt idx="358">
                  <c:v>102.55</c:v>
                </c:pt>
                <c:pt idx="359">
                  <c:v>102.642</c:v>
                </c:pt>
                <c:pt idx="360">
                  <c:v>102.854</c:v>
                </c:pt>
                <c:pt idx="361">
                  <c:v>102.947</c:v>
                </c:pt>
                <c:pt idx="362">
                  <c:v>103.01600000000001</c:v>
                </c:pt>
                <c:pt idx="363">
                  <c:v>103.042</c:v>
                </c:pt>
                <c:pt idx="364">
                  <c:v>103.02</c:v>
                </c:pt>
                <c:pt idx="365">
                  <c:v>102.989</c:v>
                </c:pt>
                <c:pt idx="366">
                  <c:v>102.952</c:v>
                </c:pt>
                <c:pt idx="367">
                  <c:v>102.913</c:v>
                </c:pt>
                <c:pt idx="368">
                  <c:v>102.875</c:v>
                </c:pt>
                <c:pt idx="369">
                  <c:v>102.839</c:v>
                </c:pt>
                <c:pt idx="370">
                  <c:v>102.8</c:v>
                </c:pt>
                <c:pt idx="371">
                  <c:v>102.76300000000001</c:v>
                </c:pt>
                <c:pt idx="372">
                  <c:v>102.729</c:v>
                </c:pt>
                <c:pt idx="373">
                  <c:v>102.693</c:v>
                </c:pt>
                <c:pt idx="374">
                  <c:v>102.65600000000001</c:v>
                </c:pt>
                <c:pt idx="375">
                  <c:v>102.631</c:v>
                </c:pt>
                <c:pt idx="376">
                  <c:v>102.589</c:v>
                </c:pt>
                <c:pt idx="377">
                  <c:v>102.54900000000001</c:v>
                </c:pt>
                <c:pt idx="378">
                  <c:v>102.508</c:v>
                </c:pt>
                <c:pt idx="379">
                  <c:v>102.467</c:v>
                </c:pt>
                <c:pt idx="380">
                  <c:v>102.42700000000001</c:v>
                </c:pt>
                <c:pt idx="381">
                  <c:v>102.384</c:v>
                </c:pt>
                <c:pt idx="382">
                  <c:v>102.337</c:v>
                </c:pt>
                <c:pt idx="383">
                  <c:v>102.289</c:v>
                </c:pt>
                <c:pt idx="384">
                  <c:v>102.247</c:v>
                </c:pt>
                <c:pt idx="385">
                  <c:v>102.19499999999999</c:v>
                </c:pt>
                <c:pt idx="386">
                  <c:v>102.136</c:v>
                </c:pt>
                <c:pt idx="387">
                  <c:v>102.086</c:v>
                </c:pt>
                <c:pt idx="388">
                  <c:v>102.06399999999999</c:v>
                </c:pt>
                <c:pt idx="389">
                  <c:v>102.01600000000001</c:v>
                </c:pt>
                <c:pt idx="390">
                  <c:v>101.96899999999999</c:v>
                </c:pt>
                <c:pt idx="391">
                  <c:v>101.913</c:v>
                </c:pt>
                <c:pt idx="392">
                  <c:v>101.866</c:v>
                </c:pt>
                <c:pt idx="393">
                  <c:v>101.81</c:v>
                </c:pt>
                <c:pt idx="394">
                  <c:v>101.762</c:v>
                </c:pt>
                <c:pt idx="395">
                  <c:v>101.71299999999999</c:v>
                </c:pt>
                <c:pt idx="396">
                  <c:v>101.667</c:v>
                </c:pt>
                <c:pt idx="397">
                  <c:v>101.62</c:v>
                </c:pt>
                <c:pt idx="398">
                  <c:v>101.57299999999999</c:v>
                </c:pt>
                <c:pt idx="399">
                  <c:v>101.527</c:v>
                </c:pt>
                <c:pt idx="400">
                  <c:v>101.482</c:v>
                </c:pt>
                <c:pt idx="401">
                  <c:v>101.44</c:v>
                </c:pt>
                <c:pt idx="402">
                  <c:v>101.396</c:v>
                </c:pt>
                <c:pt idx="403">
                  <c:v>101.354</c:v>
                </c:pt>
                <c:pt idx="404">
                  <c:v>101.318</c:v>
                </c:pt>
                <c:pt idx="405">
                  <c:v>101.28400000000001</c:v>
                </c:pt>
                <c:pt idx="406">
                  <c:v>101.25</c:v>
                </c:pt>
                <c:pt idx="407">
                  <c:v>101.208</c:v>
                </c:pt>
                <c:pt idx="408">
                  <c:v>101.178</c:v>
                </c:pt>
                <c:pt idx="409">
                  <c:v>101.14700000000001</c:v>
                </c:pt>
                <c:pt idx="410">
                  <c:v>101.10599999999999</c:v>
                </c:pt>
                <c:pt idx="411">
                  <c:v>101.08499999999999</c:v>
                </c:pt>
                <c:pt idx="412">
                  <c:v>101.05800000000001</c:v>
                </c:pt>
                <c:pt idx="413">
                  <c:v>101.026</c:v>
                </c:pt>
                <c:pt idx="414">
                  <c:v>100.997</c:v>
                </c:pt>
                <c:pt idx="415">
                  <c:v>100.976</c:v>
                </c:pt>
                <c:pt idx="416">
                  <c:v>100.93600000000001</c:v>
                </c:pt>
                <c:pt idx="417">
                  <c:v>100.91800000000001</c:v>
                </c:pt>
                <c:pt idx="418">
                  <c:v>100.896</c:v>
                </c:pt>
                <c:pt idx="419">
                  <c:v>100.871</c:v>
                </c:pt>
                <c:pt idx="420">
                  <c:v>100.846</c:v>
                </c:pt>
                <c:pt idx="421">
                  <c:v>100.82299999999999</c:v>
                </c:pt>
                <c:pt idx="422">
                  <c:v>100.801</c:v>
                </c:pt>
                <c:pt idx="423">
                  <c:v>100.791</c:v>
                </c:pt>
                <c:pt idx="424">
                  <c:v>100.762</c:v>
                </c:pt>
                <c:pt idx="425">
                  <c:v>100.749</c:v>
                </c:pt>
                <c:pt idx="426">
                  <c:v>100.74</c:v>
                </c:pt>
                <c:pt idx="427">
                  <c:v>100.72</c:v>
                </c:pt>
                <c:pt idx="428">
                  <c:v>100.7</c:v>
                </c:pt>
                <c:pt idx="429">
                  <c:v>100.68300000000001</c:v>
                </c:pt>
                <c:pt idx="430">
                  <c:v>100.666</c:v>
                </c:pt>
                <c:pt idx="431">
                  <c:v>100.648</c:v>
                </c:pt>
                <c:pt idx="432">
                  <c:v>100.63</c:v>
                </c:pt>
                <c:pt idx="433">
                  <c:v>100.613</c:v>
                </c:pt>
                <c:pt idx="434">
                  <c:v>100.59699999999999</c:v>
                </c:pt>
                <c:pt idx="435">
                  <c:v>100.58</c:v>
                </c:pt>
                <c:pt idx="436">
                  <c:v>100.566</c:v>
                </c:pt>
                <c:pt idx="437">
                  <c:v>100.548</c:v>
                </c:pt>
                <c:pt idx="438">
                  <c:v>100.53</c:v>
                </c:pt>
                <c:pt idx="439">
                  <c:v>100.512</c:v>
                </c:pt>
                <c:pt idx="440">
                  <c:v>100.498</c:v>
                </c:pt>
                <c:pt idx="441">
                  <c:v>100.485</c:v>
                </c:pt>
                <c:pt idx="442">
                  <c:v>100.471</c:v>
                </c:pt>
                <c:pt idx="443">
                  <c:v>100.455</c:v>
                </c:pt>
                <c:pt idx="444">
                  <c:v>100.447</c:v>
                </c:pt>
                <c:pt idx="445">
                  <c:v>100.426</c:v>
                </c:pt>
                <c:pt idx="446">
                  <c:v>100.417</c:v>
                </c:pt>
                <c:pt idx="447">
                  <c:v>100.40600000000001</c:v>
                </c:pt>
                <c:pt idx="448">
                  <c:v>100.399</c:v>
                </c:pt>
                <c:pt idx="449">
                  <c:v>100.38800000000001</c:v>
                </c:pt>
                <c:pt idx="450">
                  <c:v>100.38200000000001</c:v>
                </c:pt>
                <c:pt idx="451">
                  <c:v>100.372</c:v>
                </c:pt>
                <c:pt idx="452">
                  <c:v>100.361</c:v>
                </c:pt>
                <c:pt idx="453">
                  <c:v>100.34399999999999</c:v>
                </c:pt>
                <c:pt idx="454">
                  <c:v>100.334</c:v>
                </c:pt>
                <c:pt idx="455">
                  <c:v>100.325</c:v>
                </c:pt>
                <c:pt idx="456">
                  <c:v>100.316</c:v>
                </c:pt>
                <c:pt idx="457">
                  <c:v>100.31</c:v>
                </c:pt>
                <c:pt idx="458">
                  <c:v>100.304</c:v>
                </c:pt>
                <c:pt idx="459">
                  <c:v>100.298</c:v>
                </c:pt>
                <c:pt idx="460">
                  <c:v>100.292</c:v>
                </c:pt>
                <c:pt idx="461">
                  <c:v>100.276</c:v>
                </c:pt>
                <c:pt idx="462">
                  <c:v>100.271</c:v>
                </c:pt>
                <c:pt idx="463">
                  <c:v>100.26300000000001</c:v>
                </c:pt>
                <c:pt idx="464">
                  <c:v>100.256</c:v>
                </c:pt>
                <c:pt idx="465">
                  <c:v>100.246</c:v>
                </c:pt>
                <c:pt idx="466">
                  <c:v>100.236</c:v>
                </c:pt>
                <c:pt idx="467">
                  <c:v>100.232</c:v>
                </c:pt>
                <c:pt idx="468">
                  <c:v>100.22799999999999</c:v>
                </c:pt>
                <c:pt idx="469">
                  <c:v>100.22</c:v>
                </c:pt>
                <c:pt idx="470">
                  <c:v>100.212</c:v>
                </c:pt>
                <c:pt idx="471">
                  <c:v>100.206</c:v>
                </c:pt>
                <c:pt idx="472">
                  <c:v>100.19799999999999</c:v>
                </c:pt>
                <c:pt idx="473">
                  <c:v>100.182</c:v>
                </c:pt>
                <c:pt idx="474">
                  <c:v>100.181</c:v>
                </c:pt>
                <c:pt idx="475">
                  <c:v>100.16800000000001</c:v>
                </c:pt>
                <c:pt idx="476">
                  <c:v>100.16200000000001</c:v>
                </c:pt>
                <c:pt idx="477">
                  <c:v>100.15600000000001</c:v>
                </c:pt>
                <c:pt idx="478">
                  <c:v>100.15</c:v>
                </c:pt>
                <c:pt idx="479">
                  <c:v>100.148</c:v>
                </c:pt>
                <c:pt idx="480">
                  <c:v>100.14100000000001</c:v>
                </c:pt>
                <c:pt idx="481">
                  <c:v>100.133</c:v>
                </c:pt>
                <c:pt idx="482">
                  <c:v>100.128</c:v>
                </c:pt>
                <c:pt idx="483">
                  <c:v>100.121</c:v>
                </c:pt>
                <c:pt idx="484">
                  <c:v>100.11499999999999</c:v>
                </c:pt>
                <c:pt idx="485">
                  <c:v>100.107</c:v>
                </c:pt>
                <c:pt idx="486">
                  <c:v>100.092</c:v>
                </c:pt>
                <c:pt idx="487">
                  <c:v>100.08</c:v>
                </c:pt>
                <c:pt idx="488">
                  <c:v>100.07299999999999</c:v>
                </c:pt>
                <c:pt idx="489">
                  <c:v>100.06699999999999</c:v>
                </c:pt>
                <c:pt idx="490">
                  <c:v>100.06100000000001</c:v>
                </c:pt>
                <c:pt idx="491">
                  <c:v>100.05200000000001</c:v>
                </c:pt>
                <c:pt idx="492">
                  <c:v>100.04300000000001</c:v>
                </c:pt>
                <c:pt idx="493">
                  <c:v>100.032</c:v>
                </c:pt>
                <c:pt idx="494">
                  <c:v>100.02500000000001</c:v>
                </c:pt>
                <c:pt idx="495">
                  <c:v>100.00700000000001</c:v>
                </c:pt>
                <c:pt idx="496">
                  <c:v>100.001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E13-40E9-BB6D-B0E7D1BBCDB8}"/>
            </c:ext>
          </c:extLst>
        </c:ser>
        <c:ser>
          <c:idx val="10"/>
          <c:order val="9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'Data Input'!$A$1935:$A$2070</c:f>
              <c:numCache>
                <c:formatCode>m/d/yyyy</c:formatCode>
                <c:ptCount val="136"/>
                <c:pt idx="0">
                  <c:v>45850</c:v>
                </c:pt>
                <c:pt idx="1">
                  <c:v>45851</c:v>
                </c:pt>
                <c:pt idx="2">
                  <c:v>45852</c:v>
                </c:pt>
                <c:pt idx="3">
                  <c:v>45853</c:v>
                </c:pt>
                <c:pt idx="4">
                  <c:v>45854</c:v>
                </c:pt>
                <c:pt idx="5">
                  <c:v>45855</c:v>
                </c:pt>
                <c:pt idx="6">
                  <c:v>45856</c:v>
                </c:pt>
                <c:pt idx="7">
                  <c:v>45857</c:v>
                </c:pt>
                <c:pt idx="8">
                  <c:v>45858</c:v>
                </c:pt>
                <c:pt idx="9">
                  <c:v>45859</c:v>
                </c:pt>
                <c:pt idx="10">
                  <c:v>45860</c:v>
                </c:pt>
                <c:pt idx="11">
                  <c:v>45861</c:v>
                </c:pt>
                <c:pt idx="12">
                  <c:v>45862</c:v>
                </c:pt>
                <c:pt idx="13">
                  <c:v>45863</c:v>
                </c:pt>
                <c:pt idx="14">
                  <c:v>45864</c:v>
                </c:pt>
                <c:pt idx="15">
                  <c:v>45865</c:v>
                </c:pt>
                <c:pt idx="16">
                  <c:v>45866</c:v>
                </c:pt>
                <c:pt idx="17">
                  <c:v>45867</c:v>
                </c:pt>
                <c:pt idx="18">
                  <c:v>45868</c:v>
                </c:pt>
                <c:pt idx="19">
                  <c:v>45869</c:v>
                </c:pt>
                <c:pt idx="20">
                  <c:v>45870</c:v>
                </c:pt>
                <c:pt idx="21">
                  <c:v>45871</c:v>
                </c:pt>
                <c:pt idx="22">
                  <c:v>45872</c:v>
                </c:pt>
                <c:pt idx="23">
                  <c:v>45873</c:v>
                </c:pt>
                <c:pt idx="24">
                  <c:v>45874</c:v>
                </c:pt>
                <c:pt idx="25">
                  <c:v>45875</c:v>
                </c:pt>
                <c:pt idx="26">
                  <c:v>45876</c:v>
                </c:pt>
                <c:pt idx="27">
                  <c:v>45877</c:v>
                </c:pt>
                <c:pt idx="28">
                  <c:v>45878</c:v>
                </c:pt>
                <c:pt idx="29">
                  <c:v>45879</c:v>
                </c:pt>
                <c:pt idx="30">
                  <c:v>45880</c:v>
                </c:pt>
                <c:pt idx="31">
                  <c:v>45881</c:v>
                </c:pt>
                <c:pt idx="32">
                  <c:v>45882</c:v>
                </c:pt>
                <c:pt idx="33">
                  <c:v>45883</c:v>
                </c:pt>
                <c:pt idx="34">
                  <c:v>45884</c:v>
                </c:pt>
                <c:pt idx="35">
                  <c:v>45885</c:v>
                </c:pt>
                <c:pt idx="36">
                  <c:v>45886</c:v>
                </c:pt>
                <c:pt idx="37">
                  <c:v>45887</c:v>
                </c:pt>
                <c:pt idx="38">
                  <c:v>45888</c:v>
                </c:pt>
                <c:pt idx="39">
                  <c:v>45889</c:v>
                </c:pt>
                <c:pt idx="40">
                  <c:v>45890</c:v>
                </c:pt>
                <c:pt idx="41">
                  <c:v>45891</c:v>
                </c:pt>
                <c:pt idx="42">
                  <c:v>45892</c:v>
                </c:pt>
                <c:pt idx="43">
                  <c:v>45893</c:v>
                </c:pt>
                <c:pt idx="44">
                  <c:v>45894</c:v>
                </c:pt>
                <c:pt idx="45">
                  <c:v>45895</c:v>
                </c:pt>
                <c:pt idx="46">
                  <c:v>45896</c:v>
                </c:pt>
                <c:pt idx="47">
                  <c:v>45897</c:v>
                </c:pt>
                <c:pt idx="48">
                  <c:v>45898</c:v>
                </c:pt>
                <c:pt idx="49">
                  <c:v>45899</c:v>
                </c:pt>
                <c:pt idx="50">
                  <c:v>45900</c:v>
                </c:pt>
                <c:pt idx="51">
                  <c:v>45901</c:v>
                </c:pt>
                <c:pt idx="52">
                  <c:v>45902</c:v>
                </c:pt>
                <c:pt idx="53">
                  <c:v>45903</c:v>
                </c:pt>
                <c:pt idx="54">
                  <c:v>45904</c:v>
                </c:pt>
                <c:pt idx="55">
                  <c:v>45905</c:v>
                </c:pt>
                <c:pt idx="56">
                  <c:v>45906</c:v>
                </c:pt>
                <c:pt idx="57">
                  <c:v>45907</c:v>
                </c:pt>
                <c:pt idx="58">
                  <c:v>45908</c:v>
                </c:pt>
                <c:pt idx="59">
                  <c:v>45909</c:v>
                </c:pt>
                <c:pt idx="60">
                  <c:v>45910</c:v>
                </c:pt>
                <c:pt idx="61">
                  <c:v>45911</c:v>
                </c:pt>
                <c:pt idx="62">
                  <c:v>45912</c:v>
                </c:pt>
                <c:pt idx="63">
                  <c:v>45913</c:v>
                </c:pt>
                <c:pt idx="64">
                  <c:v>45914</c:v>
                </c:pt>
                <c:pt idx="65">
                  <c:v>45915</c:v>
                </c:pt>
                <c:pt idx="66">
                  <c:v>45916</c:v>
                </c:pt>
                <c:pt idx="67">
                  <c:v>45917</c:v>
                </c:pt>
                <c:pt idx="68">
                  <c:v>45918</c:v>
                </c:pt>
                <c:pt idx="69">
                  <c:v>45919</c:v>
                </c:pt>
                <c:pt idx="70">
                  <c:v>45920</c:v>
                </c:pt>
                <c:pt idx="71">
                  <c:v>45921</c:v>
                </c:pt>
                <c:pt idx="72">
                  <c:v>45922</c:v>
                </c:pt>
                <c:pt idx="73">
                  <c:v>45923</c:v>
                </c:pt>
                <c:pt idx="74">
                  <c:v>45924</c:v>
                </c:pt>
                <c:pt idx="75">
                  <c:v>45925</c:v>
                </c:pt>
                <c:pt idx="76">
                  <c:v>45926</c:v>
                </c:pt>
                <c:pt idx="77">
                  <c:v>45927</c:v>
                </c:pt>
                <c:pt idx="78">
                  <c:v>45928</c:v>
                </c:pt>
                <c:pt idx="79">
                  <c:v>45929</c:v>
                </c:pt>
                <c:pt idx="80">
                  <c:v>45930</c:v>
                </c:pt>
                <c:pt idx="81">
                  <c:v>45931</c:v>
                </c:pt>
                <c:pt idx="82">
                  <c:v>45932</c:v>
                </c:pt>
                <c:pt idx="83">
                  <c:v>45933</c:v>
                </c:pt>
                <c:pt idx="84">
                  <c:v>45934</c:v>
                </c:pt>
                <c:pt idx="85">
                  <c:v>45935</c:v>
                </c:pt>
                <c:pt idx="86">
                  <c:v>45936</c:v>
                </c:pt>
                <c:pt idx="87">
                  <c:v>45937</c:v>
                </c:pt>
                <c:pt idx="88">
                  <c:v>45938</c:v>
                </c:pt>
                <c:pt idx="89">
                  <c:v>45939</c:v>
                </c:pt>
                <c:pt idx="90">
                  <c:v>45940</c:v>
                </c:pt>
                <c:pt idx="91">
                  <c:v>45941</c:v>
                </c:pt>
                <c:pt idx="92">
                  <c:v>45942</c:v>
                </c:pt>
                <c:pt idx="93">
                  <c:v>45943</c:v>
                </c:pt>
                <c:pt idx="94">
                  <c:v>45944</c:v>
                </c:pt>
                <c:pt idx="95">
                  <c:v>45945</c:v>
                </c:pt>
                <c:pt idx="96">
                  <c:v>45946</c:v>
                </c:pt>
                <c:pt idx="97">
                  <c:v>45947</c:v>
                </c:pt>
                <c:pt idx="98">
                  <c:v>45948</c:v>
                </c:pt>
                <c:pt idx="99">
                  <c:v>45949</c:v>
                </c:pt>
                <c:pt idx="100">
                  <c:v>45950</c:v>
                </c:pt>
                <c:pt idx="101">
                  <c:v>45951</c:v>
                </c:pt>
                <c:pt idx="102">
                  <c:v>45952</c:v>
                </c:pt>
                <c:pt idx="103">
                  <c:v>45953</c:v>
                </c:pt>
                <c:pt idx="104">
                  <c:v>45954</c:v>
                </c:pt>
                <c:pt idx="105">
                  <c:v>45955</c:v>
                </c:pt>
                <c:pt idx="106">
                  <c:v>45956</c:v>
                </c:pt>
                <c:pt idx="107">
                  <c:v>45957</c:v>
                </c:pt>
                <c:pt idx="108">
                  <c:v>45958</c:v>
                </c:pt>
                <c:pt idx="109">
                  <c:v>45959</c:v>
                </c:pt>
                <c:pt idx="110">
                  <c:v>45960</c:v>
                </c:pt>
                <c:pt idx="111">
                  <c:v>45961</c:v>
                </c:pt>
                <c:pt idx="112">
                  <c:v>45962</c:v>
                </c:pt>
                <c:pt idx="113">
                  <c:v>45963</c:v>
                </c:pt>
                <c:pt idx="114">
                  <c:v>45964</c:v>
                </c:pt>
                <c:pt idx="115">
                  <c:v>45965</c:v>
                </c:pt>
                <c:pt idx="116">
                  <c:v>45966</c:v>
                </c:pt>
                <c:pt idx="117">
                  <c:v>45967</c:v>
                </c:pt>
                <c:pt idx="118">
                  <c:v>45968</c:v>
                </c:pt>
                <c:pt idx="119">
                  <c:v>45969</c:v>
                </c:pt>
                <c:pt idx="120">
                  <c:v>45970</c:v>
                </c:pt>
                <c:pt idx="121">
                  <c:v>45971</c:v>
                </c:pt>
                <c:pt idx="122">
                  <c:v>45972</c:v>
                </c:pt>
                <c:pt idx="123">
                  <c:v>45973</c:v>
                </c:pt>
                <c:pt idx="124">
                  <c:v>45974</c:v>
                </c:pt>
                <c:pt idx="125">
                  <c:v>45975</c:v>
                </c:pt>
                <c:pt idx="126">
                  <c:v>45976</c:v>
                </c:pt>
                <c:pt idx="127">
                  <c:v>45977</c:v>
                </c:pt>
                <c:pt idx="128">
                  <c:v>45978</c:v>
                </c:pt>
                <c:pt idx="129">
                  <c:v>45979</c:v>
                </c:pt>
                <c:pt idx="130">
                  <c:v>45980</c:v>
                </c:pt>
                <c:pt idx="131">
                  <c:v>45981</c:v>
                </c:pt>
                <c:pt idx="132">
                  <c:v>45982</c:v>
                </c:pt>
                <c:pt idx="133">
                  <c:v>45983</c:v>
                </c:pt>
                <c:pt idx="134">
                  <c:v>45984</c:v>
                </c:pt>
                <c:pt idx="135">
                  <c:v>45985</c:v>
                </c:pt>
              </c:numCache>
            </c:numRef>
          </c:xVal>
          <c:yVal>
            <c:numRef>
              <c:f>'Data Input'!$B$1935:$B$2070</c:f>
              <c:numCache>
                <c:formatCode>General</c:formatCode>
                <c:ptCount val="136"/>
                <c:pt idx="0">
                  <c:v>99.992999999999995</c:v>
                </c:pt>
                <c:pt idx="1">
                  <c:v>99.983000000000004</c:v>
                </c:pt>
                <c:pt idx="2">
                  <c:v>99.977000000000004</c:v>
                </c:pt>
                <c:pt idx="3">
                  <c:v>99.974000000000004</c:v>
                </c:pt>
                <c:pt idx="4">
                  <c:v>99.966999999999999</c:v>
                </c:pt>
                <c:pt idx="5">
                  <c:v>99.963999999999999</c:v>
                </c:pt>
                <c:pt idx="6">
                  <c:v>99.96</c:v>
                </c:pt>
                <c:pt idx="7">
                  <c:v>99.953999999999994</c:v>
                </c:pt>
                <c:pt idx="8">
                  <c:v>99.950999999999993</c:v>
                </c:pt>
                <c:pt idx="9">
                  <c:v>99.950999999999993</c:v>
                </c:pt>
                <c:pt idx="10">
                  <c:v>99.938000000000002</c:v>
                </c:pt>
                <c:pt idx="11">
                  <c:v>99.933000000000007</c:v>
                </c:pt>
                <c:pt idx="12">
                  <c:v>99.927000000000007</c:v>
                </c:pt>
                <c:pt idx="13">
                  <c:v>99.923000000000002</c:v>
                </c:pt>
                <c:pt idx="14">
                  <c:v>99.915999999999997</c:v>
                </c:pt>
                <c:pt idx="15">
                  <c:v>99.909000000000006</c:v>
                </c:pt>
                <c:pt idx="16">
                  <c:v>99.900999999999996</c:v>
                </c:pt>
                <c:pt idx="17">
                  <c:v>99.897000000000006</c:v>
                </c:pt>
                <c:pt idx="18">
                  <c:v>99.884</c:v>
                </c:pt>
                <c:pt idx="19">
                  <c:v>99.873999999999995</c:v>
                </c:pt>
                <c:pt idx="20">
                  <c:v>99.867999999999995</c:v>
                </c:pt>
                <c:pt idx="21">
                  <c:v>99.866</c:v>
                </c:pt>
                <c:pt idx="22">
                  <c:v>99.856999999999999</c:v>
                </c:pt>
                <c:pt idx="23">
                  <c:v>99.852000000000004</c:v>
                </c:pt>
                <c:pt idx="24">
                  <c:v>99.843999999999994</c:v>
                </c:pt>
                <c:pt idx="25">
                  <c:v>99.828000000000003</c:v>
                </c:pt>
                <c:pt idx="26">
                  <c:v>99.813999999999993</c:v>
                </c:pt>
                <c:pt idx="27">
                  <c:v>99.802000000000007</c:v>
                </c:pt>
                <c:pt idx="28">
                  <c:v>99.793000000000006</c:v>
                </c:pt>
                <c:pt idx="29">
                  <c:v>99.783000000000001</c:v>
                </c:pt>
                <c:pt idx="30">
                  <c:v>99.775999999999996</c:v>
                </c:pt>
                <c:pt idx="31">
                  <c:v>99.77</c:v>
                </c:pt>
                <c:pt idx="32">
                  <c:v>99.763999999999996</c:v>
                </c:pt>
                <c:pt idx="33">
                  <c:v>99.754999999999995</c:v>
                </c:pt>
                <c:pt idx="34">
                  <c:v>99.745000000000005</c:v>
                </c:pt>
                <c:pt idx="35">
                  <c:v>99.736000000000004</c:v>
                </c:pt>
                <c:pt idx="36">
                  <c:v>99.727999999999994</c:v>
                </c:pt>
                <c:pt idx="37">
                  <c:v>99.72</c:v>
                </c:pt>
                <c:pt idx="38">
                  <c:v>99.652000000000001</c:v>
                </c:pt>
                <c:pt idx="39">
                  <c:v>99.68</c:v>
                </c:pt>
                <c:pt idx="40">
                  <c:v>99.686999999999998</c:v>
                </c:pt>
                <c:pt idx="41">
                  <c:v>99.682000000000002</c:v>
                </c:pt>
                <c:pt idx="42">
                  <c:v>99.676000000000002</c:v>
                </c:pt>
                <c:pt idx="43">
                  <c:v>99.668000000000006</c:v>
                </c:pt>
                <c:pt idx="44">
                  <c:v>99.662999999999997</c:v>
                </c:pt>
                <c:pt idx="45">
                  <c:v>99.658000000000001</c:v>
                </c:pt>
                <c:pt idx="46">
                  <c:v>99.655000000000001</c:v>
                </c:pt>
                <c:pt idx="47">
                  <c:v>99.656999999999996</c:v>
                </c:pt>
                <c:pt idx="48">
                  <c:v>99.662000000000006</c:v>
                </c:pt>
                <c:pt idx="49">
                  <c:v>99.668000000000006</c:v>
                </c:pt>
                <c:pt idx="50">
                  <c:v>99.674000000000007</c:v>
                </c:pt>
                <c:pt idx="51">
                  <c:v>99.671000000000006</c:v>
                </c:pt>
                <c:pt idx="52">
                  <c:v>99.667000000000002</c:v>
                </c:pt>
                <c:pt idx="53">
                  <c:v>99.659000000000006</c:v>
                </c:pt>
                <c:pt idx="54">
                  <c:v>99.659000000000006</c:v>
                </c:pt>
                <c:pt idx="55">
                  <c:v>99.656999999999996</c:v>
                </c:pt>
                <c:pt idx="56">
                  <c:v>99.656999999999996</c:v>
                </c:pt>
                <c:pt idx="57">
                  <c:v>99.655000000000001</c:v>
                </c:pt>
                <c:pt idx="58">
                  <c:v>99.65</c:v>
                </c:pt>
                <c:pt idx="59">
                  <c:v>99.646000000000001</c:v>
                </c:pt>
                <c:pt idx="60">
                  <c:v>99.644000000000005</c:v>
                </c:pt>
                <c:pt idx="61">
                  <c:v>99.646000000000001</c:v>
                </c:pt>
                <c:pt idx="62">
                  <c:v>99.659000000000006</c:v>
                </c:pt>
                <c:pt idx="63">
                  <c:v>99.674999999999997</c:v>
                </c:pt>
                <c:pt idx="64">
                  <c:v>99.683000000000007</c:v>
                </c:pt>
                <c:pt idx="65">
                  <c:v>99.721000000000004</c:v>
                </c:pt>
                <c:pt idx="66">
                  <c:v>99.739000000000004</c:v>
                </c:pt>
                <c:pt idx="67">
                  <c:v>99.75</c:v>
                </c:pt>
                <c:pt idx="68">
                  <c:v>99.754999999999995</c:v>
                </c:pt>
                <c:pt idx="69">
                  <c:v>99.757000000000005</c:v>
                </c:pt>
                <c:pt idx="70">
                  <c:v>99.763000000000005</c:v>
                </c:pt>
                <c:pt idx="71">
                  <c:v>99.757999999999996</c:v>
                </c:pt>
                <c:pt idx="72">
                  <c:v>99.751999999999995</c:v>
                </c:pt>
                <c:pt idx="73">
                  <c:v>99.742999999999995</c:v>
                </c:pt>
                <c:pt idx="74">
                  <c:v>99.734999999999999</c:v>
                </c:pt>
                <c:pt idx="75">
                  <c:v>99.72</c:v>
                </c:pt>
                <c:pt idx="76">
                  <c:v>99.712999999999994</c:v>
                </c:pt>
                <c:pt idx="77">
                  <c:v>99.703999999999994</c:v>
                </c:pt>
                <c:pt idx="78">
                  <c:v>99.694000000000003</c:v>
                </c:pt>
                <c:pt idx="79">
                  <c:v>99.686000000000007</c:v>
                </c:pt>
                <c:pt idx="80">
                  <c:v>99.677999999999997</c:v>
                </c:pt>
                <c:pt idx="81">
                  <c:v>99.67</c:v>
                </c:pt>
                <c:pt idx="82">
                  <c:v>99.656000000000006</c:v>
                </c:pt>
                <c:pt idx="83">
                  <c:v>99.662000000000006</c:v>
                </c:pt>
                <c:pt idx="84">
                  <c:v>99.679000000000002</c:v>
                </c:pt>
                <c:pt idx="85">
                  <c:v>99.686000000000007</c:v>
                </c:pt>
                <c:pt idx="86">
                  <c:v>99.686000000000007</c:v>
                </c:pt>
                <c:pt idx="87">
                  <c:v>99.683999999999997</c:v>
                </c:pt>
                <c:pt idx="88">
                  <c:v>99.680999999999997</c:v>
                </c:pt>
                <c:pt idx="89">
                  <c:v>99.665999999999997</c:v>
                </c:pt>
                <c:pt idx="90">
                  <c:v>99.661000000000001</c:v>
                </c:pt>
                <c:pt idx="91">
                  <c:v>99.658000000000001</c:v>
                </c:pt>
                <c:pt idx="92">
                  <c:v>99.653999999999996</c:v>
                </c:pt>
                <c:pt idx="93">
                  <c:v>99.65</c:v>
                </c:pt>
                <c:pt idx="94">
                  <c:v>99.646000000000001</c:v>
                </c:pt>
                <c:pt idx="95">
                  <c:v>99.643000000000001</c:v>
                </c:pt>
                <c:pt idx="96">
                  <c:v>99.638999999999996</c:v>
                </c:pt>
                <c:pt idx="97">
                  <c:v>99.628</c:v>
                </c:pt>
                <c:pt idx="98">
                  <c:v>99.625</c:v>
                </c:pt>
                <c:pt idx="99">
                  <c:v>99.623999999999995</c:v>
                </c:pt>
                <c:pt idx="100">
                  <c:v>99.634</c:v>
                </c:pt>
                <c:pt idx="101">
                  <c:v>99.658000000000001</c:v>
                </c:pt>
                <c:pt idx="102">
                  <c:v>99.66</c:v>
                </c:pt>
                <c:pt idx="103">
                  <c:v>99.671000000000006</c:v>
                </c:pt>
                <c:pt idx="104">
                  <c:v>99.697999999999993</c:v>
                </c:pt>
                <c:pt idx="105">
                  <c:v>99.754999999999995</c:v>
                </c:pt>
                <c:pt idx="106">
                  <c:v>99.819000000000003</c:v>
                </c:pt>
                <c:pt idx="107">
                  <c:v>99.884</c:v>
                </c:pt>
                <c:pt idx="108">
                  <c:v>99.936999999999998</c:v>
                </c:pt>
                <c:pt idx="109">
                  <c:v>99.962000000000003</c:v>
                </c:pt>
                <c:pt idx="110">
                  <c:v>99.988</c:v>
                </c:pt>
                <c:pt idx="111">
                  <c:v>100.005</c:v>
                </c:pt>
                <c:pt idx="112">
                  <c:v>100.033</c:v>
                </c:pt>
                <c:pt idx="113">
                  <c:v>100.084</c:v>
                </c:pt>
                <c:pt idx="114">
                  <c:v>100.10299999999999</c:v>
                </c:pt>
                <c:pt idx="115">
                  <c:v>100.122</c:v>
                </c:pt>
                <c:pt idx="116">
                  <c:v>100.166</c:v>
                </c:pt>
                <c:pt idx="117">
                  <c:v>100.217</c:v>
                </c:pt>
                <c:pt idx="118">
                  <c:v>100.255</c:v>
                </c:pt>
                <c:pt idx="119">
                  <c:v>100.29900000000001</c:v>
                </c:pt>
                <c:pt idx="120">
                  <c:v>100.238</c:v>
                </c:pt>
                <c:pt idx="121">
                  <c:v>100.38500000000001</c:v>
                </c:pt>
                <c:pt idx="122">
                  <c:v>100.482</c:v>
                </c:pt>
                <c:pt idx="123">
                  <c:v>100.646</c:v>
                </c:pt>
                <c:pt idx="124">
                  <c:v>100.902</c:v>
                </c:pt>
                <c:pt idx="125">
                  <c:v>101.29</c:v>
                </c:pt>
                <c:pt idx="126">
                  <c:v>102.593</c:v>
                </c:pt>
                <c:pt idx="127">
                  <c:v>102.95099999999999</c:v>
                </c:pt>
                <c:pt idx="128">
                  <c:v>103.102</c:v>
                </c:pt>
                <c:pt idx="129">
                  <c:v>103.125</c:v>
                </c:pt>
                <c:pt idx="130">
                  <c:v>103.134</c:v>
                </c:pt>
                <c:pt idx="131">
                  <c:v>103.11799999999999</c:v>
                </c:pt>
                <c:pt idx="132">
                  <c:v>103.06399999999999</c:v>
                </c:pt>
                <c:pt idx="133">
                  <c:v>103.03400000000001</c:v>
                </c:pt>
                <c:pt idx="134">
                  <c:v>103.038</c:v>
                </c:pt>
                <c:pt idx="135">
                  <c:v>103.047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6E13-40E9-BB6D-B0E7D1BBC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2496664"/>
        <c:axId val="-2122490840"/>
        <c:extLst>
          <c:ext xmlns:c15="http://schemas.microsoft.com/office/drawing/2012/chart" uri="{02D57815-91ED-43cb-92C2-25804820EDAC}">
            <c15:filteredScatterSeries>
              <c15:ser>
                <c:idx val="9"/>
                <c:order val="7"/>
                <c:spPr>
                  <a:ln w="317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'Data Input'!$A$942:$A$1851</c15:sqref>
                        </c15:formulaRef>
                      </c:ext>
                    </c:extLst>
                    <c:numCache>
                      <c:formatCode>m/d/yyyy</c:formatCode>
                      <c:ptCount val="910"/>
                      <c:pt idx="0">
                        <c:v>44857</c:v>
                      </c:pt>
                      <c:pt idx="1">
                        <c:v>44858</c:v>
                      </c:pt>
                      <c:pt idx="2">
                        <c:v>44859</c:v>
                      </c:pt>
                      <c:pt idx="3">
                        <c:v>44860</c:v>
                      </c:pt>
                      <c:pt idx="4">
                        <c:v>44861</c:v>
                      </c:pt>
                      <c:pt idx="5">
                        <c:v>44862</c:v>
                      </c:pt>
                      <c:pt idx="6">
                        <c:v>44863</c:v>
                      </c:pt>
                      <c:pt idx="7">
                        <c:v>44864</c:v>
                      </c:pt>
                      <c:pt idx="8">
                        <c:v>44865</c:v>
                      </c:pt>
                      <c:pt idx="9">
                        <c:v>44866</c:v>
                      </c:pt>
                      <c:pt idx="10">
                        <c:v>44867</c:v>
                      </c:pt>
                      <c:pt idx="11">
                        <c:v>44868</c:v>
                      </c:pt>
                      <c:pt idx="12">
                        <c:v>44869</c:v>
                      </c:pt>
                      <c:pt idx="13">
                        <c:v>44870</c:v>
                      </c:pt>
                      <c:pt idx="14">
                        <c:v>44871</c:v>
                      </c:pt>
                      <c:pt idx="15">
                        <c:v>44872</c:v>
                      </c:pt>
                      <c:pt idx="16">
                        <c:v>44873</c:v>
                      </c:pt>
                      <c:pt idx="17">
                        <c:v>44874</c:v>
                      </c:pt>
                      <c:pt idx="18">
                        <c:v>44875</c:v>
                      </c:pt>
                      <c:pt idx="19">
                        <c:v>44876</c:v>
                      </c:pt>
                      <c:pt idx="20">
                        <c:v>44877</c:v>
                      </c:pt>
                      <c:pt idx="21">
                        <c:v>44878</c:v>
                      </c:pt>
                      <c:pt idx="22">
                        <c:v>44879</c:v>
                      </c:pt>
                      <c:pt idx="23">
                        <c:v>44880</c:v>
                      </c:pt>
                      <c:pt idx="24">
                        <c:v>44881</c:v>
                      </c:pt>
                      <c:pt idx="25">
                        <c:v>44882</c:v>
                      </c:pt>
                      <c:pt idx="26">
                        <c:v>44883</c:v>
                      </c:pt>
                      <c:pt idx="27">
                        <c:v>44884</c:v>
                      </c:pt>
                      <c:pt idx="28">
                        <c:v>44885</c:v>
                      </c:pt>
                      <c:pt idx="29">
                        <c:v>44886</c:v>
                      </c:pt>
                      <c:pt idx="30">
                        <c:v>44887</c:v>
                      </c:pt>
                      <c:pt idx="31">
                        <c:v>44888</c:v>
                      </c:pt>
                      <c:pt idx="32">
                        <c:v>44889</c:v>
                      </c:pt>
                      <c:pt idx="33">
                        <c:v>44890</c:v>
                      </c:pt>
                      <c:pt idx="34">
                        <c:v>44891</c:v>
                      </c:pt>
                      <c:pt idx="35">
                        <c:v>44892</c:v>
                      </c:pt>
                      <c:pt idx="36">
                        <c:v>44893</c:v>
                      </c:pt>
                      <c:pt idx="37">
                        <c:v>44894</c:v>
                      </c:pt>
                      <c:pt idx="38">
                        <c:v>44895</c:v>
                      </c:pt>
                      <c:pt idx="39">
                        <c:v>44896</c:v>
                      </c:pt>
                      <c:pt idx="40">
                        <c:v>44897</c:v>
                      </c:pt>
                      <c:pt idx="41">
                        <c:v>44898</c:v>
                      </c:pt>
                      <c:pt idx="42">
                        <c:v>44899</c:v>
                      </c:pt>
                      <c:pt idx="43">
                        <c:v>44900</c:v>
                      </c:pt>
                      <c:pt idx="44">
                        <c:v>44901</c:v>
                      </c:pt>
                      <c:pt idx="45">
                        <c:v>44902</c:v>
                      </c:pt>
                      <c:pt idx="46">
                        <c:v>44903</c:v>
                      </c:pt>
                      <c:pt idx="47">
                        <c:v>44904</c:v>
                      </c:pt>
                      <c:pt idx="48">
                        <c:v>44905</c:v>
                      </c:pt>
                      <c:pt idx="49">
                        <c:v>44906</c:v>
                      </c:pt>
                      <c:pt idx="50">
                        <c:v>44907</c:v>
                      </c:pt>
                      <c:pt idx="51">
                        <c:v>44908</c:v>
                      </c:pt>
                      <c:pt idx="52">
                        <c:v>44909</c:v>
                      </c:pt>
                      <c:pt idx="53">
                        <c:v>44910</c:v>
                      </c:pt>
                      <c:pt idx="54">
                        <c:v>44911</c:v>
                      </c:pt>
                      <c:pt idx="55">
                        <c:v>44912</c:v>
                      </c:pt>
                      <c:pt idx="56">
                        <c:v>44913</c:v>
                      </c:pt>
                      <c:pt idx="57">
                        <c:v>44914</c:v>
                      </c:pt>
                      <c:pt idx="58">
                        <c:v>44915</c:v>
                      </c:pt>
                      <c:pt idx="59">
                        <c:v>44916</c:v>
                      </c:pt>
                      <c:pt idx="60">
                        <c:v>44917</c:v>
                      </c:pt>
                      <c:pt idx="61">
                        <c:v>44918</c:v>
                      </c:pt>
                      <c:pt idx="62">
                        <c:v>44919</c:v>
                      </c:pt>
                      <c:pt idx="63">
                        <c:v>44920</c:v>
                      </c:pt>
                      <c:pt idx="64">
                        <c:v>44921</c:v>
                      </c:pt>
                      <c:pt idx="65">
                        <c:v>44922</c:v>
                      </c:pt>
                      <c:pt idx="66">
                        <c:v>44923</c:v>
                      </c:pt>
                      <c:pt idx="67">
                        <c:v>44924</c:v>
                      </c:pt>
                      <c:pt idx="68">
                        <c:v>44925</c:v>
                      </c:pt>
                      <c:pt idx="69">
                        <c:v>44926</c:v>
                      </c:pt>
                      <c:pt idx="70">
                        <c:v>44927</c:v>
                      </c:pt>
                      <c:pt idx="71">
                        <c:v>44928</c:v>
                      </c:pt>
                      <c:pt idx="72">
                        <c:v>44929</c:v>
                      </c:pt>
                      <c:pt idx="73">
                        <c:v>44930</c:v>
                      </c:pt>
                      <c:pt idx="74">
                        <c:v>44931</c:v>
                      </c:pt>
                      <c:pt idx="75">
                        <c:v>44932</c:v>
                      </c:pt>
                      <c:pt idx="76">
                        <c:v>44933</c:v>
                      </c:pt>
                      <c:pt idx="77">
                        <c:v>44934</c:v>
                      </c:pt>
                      <c:pt idx="78">
                        <c:v>44935</c:v>
                      </c:pt>
                      <c:pt idx="79">
                        <c:v>44936</c:v>
                      </c:pt>
                      <c:pt idx="80">
                        <c:v>44937</c:v>
                      </c:pt>
                      <c:pt idx="81">
                        <c:v>44938</c:v>
                      </c:pt>
                      <c:pt idx="82">
                        <c:v>44939</c:v>
                      </c:pt>
                      <c:pt idx="83">
                        <c:v>44940</c:v>
                      </c:pt>
                      <c:pt idx="84">
                        <c:v>44941</c:v>
                      </c:pt>
                      <c:pt idx="85">
                        <c:v>44942</c:v>
                      </c:pt>
                      <c:pt idx="86">
                        <c:v>44943</c:v>
                      </c:pt>
                      <c:pt idx="87">
                        <c:v>44944</c:v>
                      </c:pt>
                      <c:pt idx="88">
                        <c:v>44945</c:v>
                      </c:pt>
                      <c:pt idx="89">
                        <c:v>44946</c:v>
                      </c:pt>
                      <c:pt idx="90">
                        <c:v>44947</c:v>
                      </c:pt>
                      <c:pt idx="91">
                        <c:v>44948</c:v>
                      </c:pt>
                      <c:pt idx="92">
                        <c:v>44949</c:v>
                      </c:pt>
                      <c:pt idx="93">
                        <c:v>44950</c:v>
                      </c:pt>
                      <c:pt idx="94">
                        <c:v>44951</c:v>
                      </c:pt>
                      <c:pt idx="95">
                        <c:v>44952</c:v>
                      </c:pt>
                      <c:pt idx="96">
                        <c:v>44953</c:v>
                      </c:pt>
                      <c:pt idx="97">
                        <c:v>44954</c:v>
                      </c:pt>
                      <c:pt idx="98">
                        <c:v>44955</c:v>
                      </c:pt>
                      <c:pt idx="99">
                        <c:v>44956</c:v>
                      </c:pt>
                      <c:pt idx="100">
                        <c:v>44957</c:v>
                      </c:pt>
                      <c:pt idx="101">
                        <c:v>44958</c:v>
                      </c:pt>
                      <c:pt idx="102">
                        <c:v>44959</c:v>
                      </c:pt>
                      <c:pt idx="103">
                        <c:v>44960</c:v>
                      </c:pt>
                      <c:pt idx="104">
                        <c:v>44961</c:v>
                      </c:pt>
                      <c:pt idx="105">
                        <c:v>44962</c:v>
                      </c:pt>
                      <c:pt idx="106">
                        <c:v>44963</c:v>
                      </c:pt>
                      <c:pt idx="107">
                        <c:v>44964</c:v>
                      </c:pt>
                      <c:pt idx="108">
                        <c:v>44965</c:v>
                      </c:pt>
                      <c:pt idx="109">
                        <c:v>44966</c:v>
                      </c:pt>
                      <c:pt idx="110">
                        <c:v>44967</c:v>
                      </c:pt>
                      <c:pt idx="111">
                        <c:v>44968</c:v>
                      </c:pt>
                      <c:pt idx="112">
                        <c:v>44969</c:v>
                      </c:pt>
                      <c:pt idx="113">
                        <c:v>44970</c:v>
                      </c:pt>
                      <c:pt idx="114">
                        <c:v>44971</c:v>
                      </c:pt>
                      <c:pt idx="115">
                        <c:v>44972</c:v>
                      </c:pt>
                      <c:pt idx="116">
                        <c:v>44973</c:v>
                      </c:pt>
                      <c:pt idx="117">
                        <c:v>44974</c:v>
                      </c:pt>
                      <c:pt idx="118">
                        <c:v>44975</c:v>
                      </c:pt>
                      <c:pt idx="119">
                        <c:v>44976</c:v>
                      </c:pt>
                      <c:pt idx="120">
                        <c:v>44977</c:v>
                      </c:pt>
                      <c:pt idx="121">
                        <c:v>44978</c:v>
                      </c:pt>
                      <c:pt idx="122">
                        <c:v>44979</c:v>
                      </c:pt>
                      <c:pt idx="123">
                        <c:v>44980</c:v>
                      </c:pt>
                      <c:pt idx="124">
                        <c:v>44981</c:v>
                      </c:pt>
                      <c:pt idx="125">
                        <c:v>44982</c:v>
                      </c:pt>
                      <c:pt idx="126">
                        <c:v>44983</c:v>
                      </c:pt>
                      <c:pt idx="127">
                        <c:v>44984</c:v>
                      </c:pt>
                      <c:pt idx="128">
                        <c:v>44985</c:v>
                      </c:pt>
                      <c:pt idx="129">
                        <c:v>44986</c:v>
                      </c:pt>
                      <c:pt idx="130">
                        <c:v>44987</c:v>
                      </c:pt>
                      <c:pt idx="131">
                        <c:v>44988</c:v>
                      </c:pt>
                      <c:pt idx="132">
                        <c:v>44989</c:v>
                      </c:pt>
                      <c:pt idx="133">
                        <c:v>44990</c:v>
                      </c:pt>
                      <c:pt idx="134">
                        <c:v>44991</c:v>
                      </c:pt>
                      <c:pt idx="135">
                        <c:v>44992</c:v>
                      </c:pt>
                      <c:pt idx="136">
                        <c:v>44993</c:v>
                      </c:pt>
                      <c:pt idx="137">
                        <c:v>44994</c:v>
                      </c:pt>
                      <c:pt idx="138">
                        <c:v>44995</c:v>
                      </c:pt>
                      <c:pt idx="139">
                        <c:v>44996</c:v>
                      </c:pt>
                      <c:pt idx="140">
                        <c:v>44997</c:v>
                      </c:pt>
                      <c:pt idx="141">
                        <c:v>44998</c:v>
                      </c:pt>
                      <c:pt idx="142">
                        <c:v>44999</c:v>
                      </c:pt>
                      <c:pt idx="143">
                        <c:v>45000</c:v>
                      </c:pt>
                      <c:pt idx="144">
                        <c:v>45001</c:v>
                      </c:pt>
                      <c:pt idx="145">
                        <c:v>45002</c:v>
                      </c:pt>
                      <c:pt idx="146">
                        <c:v>45003</c:v>
                      </c:pt>
                      <c:pt idx="147">
                        <c:v>45004</c:v>
                      </c:pt>
                      <c:pt idx="148">
                        <c:v>45005</c:v>
                      </c:pt>
                      <c:pt idx="149">
                        <c:v>45006</c:v>
                      </c:pt>
                      <c:pt idx="150">
                        <c:v>45007</c:v>
                      </c:pt>
                      <c:pt idx="151">
                        <c:v>45008</c:v>
                      </c:pt>
                      <c:pt idx="152">
                        <c:v>45009</c:v>
                      </c:pt>
                      <c:pt idx="153">
                        <c:v>45010</c:v>
                      </c:pt>
                      <c:pt idx="154">
                        <c:v>45011</c:v>
                      </c:pt>
                      <c:pt idx="155">
                        <c:v>45012</c:v>
                      </c:pt>
                      <c:pt idx="156">
                        <c:v>45013</c:v>
                      </c:pt>
                      <c:pt idx="157">
                        <c:v>45014</c:v>
                      </c:pt>
                      <c:pt idx="158">
                        <c:v>45015</c:v>
                      </c:pt>
                      <c:pt idx="159">
                        <c:v>45016</c:v>
                      </c:pt>
                      <c:pt idx="160">
                        <c:v>45017</c:v>
                      </c:pt>
                      <c:pt idx="161">
                        <c:v>45018</c:v>
                      </c:pt>
                      <c:pt idx="162">
                        <c:v>45019</c:v>
                      </c:pt>
                      <c:pt idx="163">
                        <c:v>45020</c:v>
                      </c:pt>
                      <c:pt idx="164">
                        <c:v>45021</c:v>
                      </c:pt>
                      <c:pt idx="165">
                        <c:v>45022</c:v>
                      </c:pt>
                      <c:pt idx="166">
                        <c:v>45023</c:v>
                      </c:pt>
                      <c:pt idx="167">
                        <c:v>45024</c:v>
                      </c:pt>
                      <c:pt idx="168">
                        <c:v>45025</c:v>
                      </c:pt>
                      <c:pt idx="169">
                        <c:v>45026</c:v>
                      </c:pt>
                      <c:pt idx="170">
                        <c:v>45027</c:v>
                      </c:pt>
                      <c:pt idx="171">
                        <c:v>45028</c:v>
                      </c:pt>
                      <c:pt idx="172">
                        <c:v>45029</c:v>
                      </c:pt>
                      <c:pt idx="173">
                        <c:v>45030</c:v>
                      </c:pt>
                      <c:pt idx="174">
                        <c:v>45031</c:v>
                      </c:pt>
                      <c:pt idx="175">
                        <c:v>45032</c:v>
                      </c:pt>
                      <c:pt idx="176">
                        <c:v>45033</c:v>
                      </c:pt>
                      <c:pt idx="177">
                        <c:v>45034</c:v>
                      </c:pt>
                      <c:pt idx="178">
                        <c:v>45035</c:v>
                      </c:pt>
                      <c:pt idx="179">
                        <c:v>45036</c:v>
                      </c:pt>
                      <c:pt idx="180">
                        <c:v>45037</c:v>
                      </c:pt>
                      <c:pt idx="181">
                        <c:v>45038</c:v>
                      </c:pt>
                      <c:pt idx="182">
                        <c:v>45039</c:v>
                      </c:pt>
                      <c:pt idx="183">
                        <c:v>45040</c:v>
                      </c:pt>
                      <c:pt idx="184">
                        <c:v>45041</c:v>
                      </c:pt>
                      <c:pt idx="185">
                        <c:v>45042</c:v>
                      </c:pt>
                      <c:pt idx="186">
                        <c:v>45043</c:v>
                      </c:pt>
                      <c:pt idx="187">
                        <c:v>45044</c:v>
                      </c:pt>
                      <c:pt idx="188">
                        <c:v>45045</c:v>
                      </c:pt>
                      <c:pt idx="189">
                        <c:v>45046</c:v>
                      </c:pt>
                      <c:pt idx="190">
                        <c:v>45047</c:v>
                      </c:pt>
                      <c:pt idx="191">
                        <c:v>45048</c:v>
                      </c:pt>
                      <c:pt idx="192">
                        <c:v>45049</c:v>
                      </c:pt>
                      <c:pt idx="193">
                        <c:v>45050</c:v>
                      </c:pt>
                      <c:pt idx="194">
                        <c:v>45051</c:v>
                      </c:pt>
                      <c:pt idx="195">
                        <c:v>45052</c:v>
                      </c:pt>
                      <c:pt idx="196">
                        <c:v>45053</c:v>
                      </c:pt>
                      <c:pt idx="197">
                        <c:v>45054</c:v>
                      </c:pt>
                      <c:pt idx="198">
                        <c:v>45055</c:v>
                      </c:pt>
                      <c:pt idx="199">
                        <c:v>45056</c:v>
                      </c:pt>
                      <c:pt idx="200">
                        <c:v>45057</c:v>
                      </c:pt>
                      <c:pt idx="201">
                        <c:v>45058</c:v>
                      </c:pt>
                      <c:pt idx="202">
                        <c:v>45059</c:v>
                      </c:pt>
                      <c:pt idx="203">
                        <c:v>45060</c:v>
                      </c:pt>
                      <c:pt idx="204">
                        <c:v>45061</c:v>
                      </c:pt>
                      <c:pt idx="205">
                        <c:v>45062</c:v>
                      </c:pt>
                      <c:pt idx="206">
                        <c:v>45063</c:v>
                      </c:pt>
                      <c:pt idx="207">
                        <c:v>45064</c:v>
                      </c:pt>
                      <c:pt idx="208">
                        <c:v>45065</c:v>
                      </c:pt>
                      <c:pt idx="209">
                        <c:v>45066</c:v>
                      </c:pt>
                      <c:pt idx="210">
                        <c:v>45067</c:v>
                      </c:pt>
                      <c:pt idx="211">
                        <c:v>45068</c:v>
                      </c:pt>
                      <c:pt idx="212">
                        <c:v>45069</c:v>
                      </c:pt>
                      <c:pt idx="213">
                        <c:v>45070</c:v>
                      </c:pt>
                      <c:pt idx="214">
                        <c:v>45071</c:v>
                      </c:pt>
                      <c:pt idx="215">
                        <c:v>45072</c:v>
                      </c:pt>
                      <c:pt idx="216">
                        <c:v>45073</c:v>
                      </c:pt>
                      <c:pt idx="217">
                        <c:v>45074</c:v>
                      </c:pt>
                      <c:pt idx="218">
                        <c:v>45075</c:v>
                      </c:pt>
                      <c:pt idx="219">
                        <c:v>45076</c:v>
                      </c:pt>
                      <c:pt idx="220">
                        <c:v>45077</c:v>
                      </c:pt>
                      <c:pt idx="221">
                        <c:v>45078</c:v>
                      </c:pt>
                      <c:pt idx="222">
                        <c:v>45079</c:v>
                      </c:pt>
                      <c:pt idx="223">
                        <c:v>45080</c:v>
                      </c:pt>
                      <c:pt idx="224">
                        <c:v>45081</c:v>
                      </c:pt>
                      <c:pt idx="225">
                        <c:v>45082</c:v>
                      </c:pt>
                      <c:pt idx="226">
                        <c:v>45083</c:v>
                      </c:pt>
                      <c:pt idx="227">
                        <c:v>45084</c:v>
                      </c:pt>
                      <c:pt idx="228">
                        <c:v>45085</c:v>
                      </c:pt>
                      <c:pt idx="229">
                        <c:v>45086</c:v>
                      </c:pt>
                      <c:pt idx="230">
                        <c:v>45087</c:v>
                      </c:pt>
                      <c:pt idx="231">
                        <c:v>45088</c:v>
                      </c:pt>
                      <c:pt idx="232">
                        <c:v>45089</c:v>
                      </c:pt>
                      <c:pt idx="233">
                        <c:v>45090</c:v>
                      </c:pt>
                      <c:pt idx="234">
                        <c:v>45091</c:v>
                      </c:pt>
                      <c:pt idx="235">
                        <c:v>45092</c:v>
                      </c:pt>
                      <c:pt idx="236">
                        <c:v>45093</c:v>
                      </c:pt>
                      <c:pt idx="237">
                        <c:v>45094</c:v>
                      </c:pt>
                      <c:pt idx="238">
                        <c:v>45095</c:v>
                      </c:pt>
                      <c:pt idx="239">
                        <c:v>45096</c:v>
                      </c:pt>
                      <c:pt idx="240">
                        <c:v>45097</c:v>
                      </c:pt>
                      <c:pt idx="241">
                        <c:v>45098</c:v>
                      </c:pt>
                      <c:pt idx="242">
                        <c:v>45099</c:v>
                      </c:pt>
                      <c:pt idx="243">
                        <c:v>45100</c:v>
                      </c:pt>
                      <c:pt idx="244">
                        <c:v>45101</c:v>
                      </c:pt>
                      <c:pt idx="245">
                        <c:v>45102</c:v>
                      </c:pt>
                      <c:pt idx="246">
                        <c:v>45103</c:v>
                      </c:pt>
                      <c:pt idx="247">
                        <c:v>45104</c:v>
                      </c:pt>
                      <c:pt idx="248">
                        <c:v>45105</c:v>
                      </c:pt>
                      <c:pt idx="249">
                        <c:v>45106</c:v>
                      </c:pt>
                      <c:pt idx="250">
                        <c:v>45107</c:v>
                      </c:pt>
                      <c:pt idx="251">
                        <c:v>45108</c:v>
                      </c:pt>
                      <c:pt idx="252">
                        <c:v>45109</c:v>
                      </c:pt>
                      <c:pt idx="253">
                        <c:v>45110</c:v>
                      </c:pt>
                      <c:pt idx="254">
                        <c:v>45111</c:v>
                      </c:pt>
                      <c:pt idx="255">
                        <c:v>45112</c:v>
                      </c:pt>
                      <c:pt idx="256">
                        <c:v>45113</c:v>
                      </c:pt>
                      <c:pt idx="257">
                        <c:v>45114</c:v>
                      </c:pt>
                      <c:pt idx="258">
                        <c:v>45115</c:v>
                      </c:pt>
                      <c:pt idx="259">
                        <c:v>45116</c:v>
                      </c:pt>
                      <c:pt idx="260">
                        <c:v>45117</c:v>
                      </c:pt>
                      <c:pt idx="261">
                        <c:v>45118</c:v>
                      </c:pt>
                      <c:pt idx="262">
                        <c:v>45119</c:v>
                      </c:pt>
                      <c:pt idx="263">
                        <c:v>45120</c:v>
                      </c:pt>
                      <c:pt idx="264">
                        <c:v>45121</c:v>
                      </c:pt>
                      <c:pt idx="265">
                        <c:v>45122</c:v>
                      </c:pt>
                      <c:pt idx="266">
                        <c:v>45123</c:v>
                      </c:pt>
                      <c:pt idx="267">
                        <c:v>45124</c:v>
                      </c:pt>
                      <c:pt idx="268">
                        <c:v>45125</c:v>
                      </c:pt>
                      <c:pt idx="269">
                        <c:v>45126</c:v>
                      </c:pt>
                      <c:pt idx="270">
                        <c:v>45127</c:v>
                      </c:pt>
                      <c:pt idx="271">
                        <c:v>45128</c:v>
                      </c:pt>
                      <c:pt idx="272">
                        <c:v>45129</c:v>
                      </c:pt>
                      <c:pt idx="273">
                        <c:v>45130</c:v>
                      </c:pt>
                      <c:pt idx="274">
                        <c:v>45131</c:v>
                      </c:pt>
                      <c:pt idx="275">
                        <c:v>45132</c:v>
                      </c:pt>
                      <c:pt idx="276">
                        <c:v>45133</c:v>
                      </c:pt>
                      <c:pt idx="277">
                        <c:v>45134</c:v>
                      </c:pt>
                      <c:pt idx="278">
                        <c:v>45135</c:v>
                      </c:pt>
                      <c:pt idx="279">
                        <c:v>45136</c:v>
                      </c:pt>
                      <c:pt idx="280">
                        <c:v>45137</c:v>
                      </c:pt>
                      <c:pt idx="281">
                        <c:v>45138</c:v>
                      </c:pt>
                      <c:pt idx="282">
                        <c:v>45139</c:v>
                      </c:pt>
                      <c:pt idx="283">
                        <c:v>45140</c:v>
                      </c:pt>
                      <c:pt idx="284">
                        <c:v>45141</c:v>
                      </c:pt>
                      <c:pt idx="285">
                        <c:v>45142</c:v>
                      </c:pt>
                      <c:pt idx="286">
                        <c:v>45143</c:v>
                      </c:pt>
                      <c:pt idx="287">
                        <c:v>45144</c:v>
                      </c:pt>
                      <c:pt idx="288">
                        <c:v>45145</c:v>
                      </c:pt>
                      <c:pt idx="289">
                        <c:v>45146</c:v>
                      </c:pt>
                      <c:pt idx="290">
                        <c:v>45147</c:v>
                      </c:pt>
                      <c:pt idx="291">
                        <c:v>45148</c:v>
                      </c:pt>
                      <c:pt idx="292">
                        <c:v>45149</c:v>
                      </c:pt>
                      <c:pt idx="293">
                        <c:v>45150</c:v>
                      </c:pt>
                      <c:pt idx="294">
                        <c:v>45151</c:v>
                      </c:pt>
                      <c:pt idx="295">
                        <c:v>45152</c:v>
                      </c:pt>
                      <c:pt idx="296">
                        <c:v>45153</c:v>
                      </c:pt>
                      <c:pt idx="297">
                        <c:v>45154</c:v>
                      </c:pt>
                      <c:pt idx="298">
                        <c:v>45155</c:v>
                      </c:pt>
                      <c:pt idx="299">
                        <c:v>45156</c:v>
                      </c:pt>
                      <c:pt idx="300">
                        <c:v>45157</c:v>
                      </c:pt>
                      <c:pt idx="301">
                        <c:v>45158</c:v>
                      </c:pt>
                      <c:pt idx="302">
                        <c:v>45159</c:v>
                      </c:pt>
                      <c:pt idx="303">
                        <c:v>45160</c:v>
                      </c:pt>
                      <c:pt idx="304">
                        <c:v>45161</c:v>
                      </c:pt>
                      <c:pt idx="305">
                        <c:v>45162</c:v>
                      </c:pt>
                      <c:pt idx="306">
                        <c:v>45163</c:v>
                      </c:pt>
                      <c:pt idx="307">
                        <c:v>45164</c:v>
                      </c:pt>
                      <c:pt idx="308">
                        <c:v>45165</c:v>
                      </c:pt>
                      <c:pt idx="309">
                        <c:v>45166</c:v>
                      </c:pt>
                      <c:pt idx="310">
                        <c:v>45167</c:v>
                      </c:pt>
                      <c:pt idx="311">
                        <c:v>45168</c:v>
                      </c:pt>
                      <c:pt idx="312">
                        <c:v>45169</c:v>
                      </c:pt>
                      <c:pt idx="313">
                        <c:v>45170</c:v>
                      </c:pt>
                      <c:pt idx="314">
                        <c:v>45171</c:v>
                      </c:pt>
                      <c:pt idx="315">
                        <c:v>45172</c:v>
                      </c:pt>
                      <c:pt idx="316">
                        <c:v>45173</c:v>
                      </c:pt>
                      <c:pt idx="317">
                        <c:v>45174</c:v>
                      </c:pt>
                      <c:pt idx="318">
                        <c:v>45175</c:v>
                      </c:pt>
                      <c:pt idx="319">
                        <c:v>45176</c:v>
                      </c:pt>
                      <c:pt idx="320">
                        <c:v>45177</c:v>
                      </c:pt>
                      <c:pt idx="321">
                        <c:v>45178</c:v>
                      </c:pt>
                      <c:pt idx="322">
                        <c:v>45179</c:v>
                      </c:pt>
                      <c:pt idx="323">
                        <c:v>45180</c:v>
                      </c:pt>
                      <c:pt idx="324">
                        <c:v>45181</c:v>
                      </c:pt>
                      <c:pt idx="325">
                        <c:v>45182</c:v>
                      </c:pt>
                      <c:pt idx="326">
                        <c:v>45183</c:v>
                      </c:pt>
                      <c:pt idx="327">
                        <c:v>45184</c:v>
                      </c:pt>
                      <c:pt idx="328">
                        <c:v>45185</c:v>
                      </c:pt>
                      <c:pt idx="329">
                        <c:v>45186</c:v>
                      </c:pt>
                      <c:pt idx="330">
                        <c:v>45187</c:v>
                      </c:pt>
                      <c:pt idx="331">
                        <c:v>45188</c:v>
                      </c:pt>
                      <c:pt idx="332">
                        <c:v>45189</c:v>
                      </c:pt>
                      <c:pt idx="333">
                        <c:v>45190</c:v>
                      </c:pt>
                      <c:pt idx="334">
                        <c:v>45191</c:v>
                      </c:pt>
                      <c:pt idx="335">
                        <c:v>45192</c:v>
                      </c:pt>
                      <c:pt idx="336">
                        <c:v>45193</c:v>
                      </c:pt>
                      <c:pt idx="337">
                        <c:v>45194</c:v>
                      </c:pt>
                      <c:pt idx="338">
                        <c:v>45195</c:v>
                      </c:pt>
                      <c:pt idx="339">
                        <c:v>45196</c:v>
                      </c:pt>
                      <c:pt idx="340">
                        <c:v>45197</c:v>
                      </c:pt>
                      <c:pt idx="341">
                        <c:v>45198</c:v>
                      </c:pt>
                      <c:pt idx="342">
                        <c:v>45199</c:v>
                      </c:pt>
                      <c:pt idx="343">
                        <c:v>45200</c:v>
                      </c:pt>
                      <c:pt idx="344">
                        <c:v>45201</c:v>
                      </c:pt>
                      <c:pt idx="345">
                        <c:v>45202</c:v>
                      </c:pt>
                      <c:pt idx="346">
                        <c:v>45203</c:v>
                      </c:pt>
                      <c:pt idx="347">
                        <c:v>45204</c:v>
                      </c:pt>
                      <c:pt idx="348">
                        <c:v>45205</c:v>
                      </c:pt>
                      <c:pt idx="349">
                        <c:v>45206</c:v>
                      </c:pt>
                      <c:pt idx="350">
                        <c:v>45207</c:v>
                      </c:pt>
                      <c:pt idx="351">
                        <c:v>45208</c:v>
                      </c:pt>
                      <c:pt idx="352">
                        <c:v>45209</c:v>
                      </c:pt>
                      <c:pt idx="353">
                        <c:v>45210</c:v>
                      </c:pt>
                      <c:pt idx="354">
                        <c:v>45211</c:v>
                      </c:pt>
                      <c:pt idx="355">
                        <c:v>45212</c:v>
                      </c:pt>
                      <c:pt idx="356">
                        <c:v>45213</c:v>
                      </c:pt>
                      <c:pt idx="357">
                        <c:v>45214</c:v>
                      </c:pt>
                      <c:pt idx="358">
                        <c:v>45215</c:v>
                      </c:pt>
                      <c:pt idx="359">
                        <c:v>45216</c:v>
                      </c:pt>
                      <c:pt idx="360">
                        <c:v>45217</c:v>
                      </c:pt>
                      <c:pt idx="361">
                        <c:v>45218</c:v>
                      </c:pt>
                      <c:pt idx="362">
                        <c:v>45219</c:v>
                      </c:pt>
                      <c:pt idx="363">
                        <c:v>45220</c:v>
                      </c:pt>
                      <c:pt idx="364">
                        <c:v>45221</c:v>
                      </c:pt>
                      <c:pt idx="365">
                        <c:v>45222</c:v>
                      </c:pt>
                      <c:pt idx="366">
                        <c:v>45223</c:v>
                      </c:pt>
                      <c:pt idx="367">
                        <c:v>45224</c:v>
                      </c:pt>
                      <c:pt idx="368">
                        <c:v>45225</c:v>
                      </c:pt>
                      <c:pt idx="369">
                        <c:v>45226</c:v>
                      </c:pt>
                      <c:pt idx="370">
                        <c:v>45227</c:v>
                      </c:pt>
                      <c:pt idx="371">
                        <c:v>45228</c:v>
                      </c:pt>
                      <c:pt idx="372">
                        <c:v>45229</c:v>
                      </c:pt>
                      <c:pt idx="373">
                        <c:v>45230</c:v>
                      </c:pt>
                      <c:pt idx="374">
                        <c:v>45231</c:v>
                      </c:pt>
                      <c:pt idx="375">
                        <c:v>45232</c:v>
                      </c:pt>
                      <c:pt idx="376">
                        <c:v>45233</c:v>
                      </c:pt>
                      <c:pt idx="377">
                        <c:v>45234</c:v>
                      </c:pt>
                      <c:pt idx="378">
                        <c:v>45235</c:v>
                      </c:pt>
                      <c:pt idx="379">
                        <c:v>45236</c:v>
                      </c:pt>
                      <c:pt idx="380">
                        <c:v>45237</c:v>
                      </c:pt>
                      <c:pt idx="381">
                        <c:v>45238</c:v>
                      </c:pt>
                      <c:pt idx="382">
                        <c:v>45239</c:v>
                      </c:pt>
                      <c:pt idx="383">
                        <c:v>45240</c:v>
                      </c:pt>
                      <c:pt idx="384">
                        <c:v>45241</c:v>
                      </c:pt>
                      <c:pt idx="385">
                        <c:v>45242</c:v>
                      </c:pt>
                      <c:pt idx="386">
                        <c:v>45243</c:v>
                      </c:pt>
                      <c:pt idx="387">
                        <c:v>45244</c:v>
                      </c:pt>
                      <c:pt idx="388">
                        <c:v>45245</c:v>
                      </c:pt>
                      <c:pt idx="389">
                        <c:v>45246</c:v>
                      </c:pt>
                      <c:pt idx="390">
                        <c:v>45247</c:v>
                      </c:pt>
                      <c:pt idx="391">
                        <c:v>45248</c:v>
                      </c:pt>
                      <c:pt idx="392">
                        <c:v>45249</c:v>
                      </c:pt>
                      <c:pt idx="393">
                        <c:v>45250</c:v>
                      </c:pt>
                      <c:pt idx="394">
                        <c:v>45251</c:v>
                      </c:pt>
                      <c:pt idx="395">
                        <c:v>45252</c:v>
                      </c:pt>
                      <c:pt idx="396">
                        <c:v>45253</c:v>
                      </c:pt>
                      <c:pt idx="397">
                        <c:v>45254</c:v>
                      </c:pt>
                      <c:pt idx="398">
                        <c:v>45255</c:v>
                      </c:pt>
                      <c:pt idx="399">
                        <c:v>45256</c:v>
                      </c:pt>
                      <c:pt idx="400">
                        <c:v>45257</c:v>
                      </c:pt>
                      <c:pt idx="401">
                        <c:v>45258</c:v>
                      </c:pt>
                      <c:pt idx="402">
                        <c:v>45259</c:v>
                      </c:pt>
                      <c:pt idx="403">
                        <c:v>45260</c:v>
                      </c:pt>
                      <c:pt idx="404">
                        <c:v>45261</c:v>
                      </c:pt>
                      <c:pt idx="405">
                        <c:v>45262</c:v>
                      </c:pt>
                      <c:pt idx="406">
                        <c:v>45263</c:v>
                      </c:pt>
                      <c:pt idx="407">
                        <c:v>45264</c:v>
                      </c:pt>
                      <c:pt idx="408">
                        <c:v>45265</c:v>
                      </c:pt>
                      <c:pt idx="409">
                        <c:v>45266</c:v>
                      </c:pt>
                      <c:pt idx="410">
                        <c:v>45267</c:v>
                      </c:pt>
                      <c:pt idx="411">
                        <c:v>45268</c:v>
                      </c:pt>
                      <c:pt idx="412">
                        <c:v>45269</c:v>
                      </c:pt>
                      <c:pt idx="413">
                        <c:v>45270</c:v>
                      </c:pt>
                      <c:pt idx="414">
                        <c:v>45271</c:v>
                      </c:pt>
                      <c:pt idx="415">
                        <c:v>45272</c:v>
                      </c:pt>
                      <c:pt idx="416">
                        <c:v>45273</c:v>
                      </c:pt>
                      <c:pt idx="417">
                        <c:v>45274</c:v>
                      </c:pt>
                      <c:pt idx="418">
                        <c:v>45275</c:v>
                      </c:pt>
                      <c:pt idx="419">
                        <c:v>45276</c:v>
                      </c:pt>
                      <c:pt idx="420">
                        <c:v>45277</c:v>
                      </c:pt>
                      <c:pt idx="421">
                        <c:v>45278</c:v>
                      </c:pt>
                      <c:pt idx="422">
                        <c:v>45279</c:v>
                      </c:pt>
                      <c:pt idx="423">
                        <c:v>45280</c:v>
                      </c:pt>
                      <c:pt idx="424">
                        <c:v>45281</c:v>
                      </c:pt>
                      <c:pt idx="425">
                        <c:v>45282</c:v>
                      </c:pt>
                      <c:pt idx="426">
                        <c:v>45283</c:v>
                      </c:pt>
                      <c:pt idx="427">
                        <c:v>45284</c:v>
                      </c:pt>
                      <c:pt idx="428">
                        <c:v>45285</c:v>
                      </c:pt>
                      <c:pt idx="429">
                        <c:v>45286</c:v>
                      </c:pt>
                      <c:pt idx="430">
                        <c:v>45287</c:v>
                      </c:pt>
                      <c:pt idx="431">
                        <c:v>45288</c:v>
                      </c:pt>
                      <c:pt idx="432">
                        <c:v>45289</c:v>
                      </c:pt>
                      <c:pt idx="433">
                        <c:v>45290</c:v>
                      </c:pt>
                      <c:pt idx="434">
                        <c:v>45291</c:v>
                      </c:pt>
                      <c:pt idx="435">
                        <c:v>45292</c:v>
                      </c:pt>
                      <c:pt idx="436">
                        <c:v>45293</c:v>
                      </c:pt>
                      <c:pt idx="437">
                        <c:v>45294</c:v>
                      </c:pt>
                      <c:pt idx="438">
                        <c:v>45295</c:v>
                      </c:pt>
                      <c:pt idx="439">
                        <c:v>45296</c:v>
                      </c:pt>
                      <c:pt idx="440">
                        <c:v>45297</c:v>
                      </c:pt>
                      <c:pt idx="441">
                        <c:v>45298</c:v>
                      </c:pt>
                      <c:pt idx="442">
                        <c:v>45299</c:v>
                      </c:pt>
                      <c:pt idx="443">
                        <c:v>45300</c:v>
                      </c:pt>
                      <c:pt idx="444">
                        <c:v>45301</c:v>
                      </c:pt>
                      <c:pt idx="445">
                        <c:v>45302</c:v>
                      </c:pt>
                      <c:pt idx="446">
                        <c:v>45303</c:v>
                      </c:pt>
                      <c:pt idx="447">
                        <c:v>45304</c:v>
                      </c:pt>
                      <c:pt idx="448">
                        <c:v>45305</c:v>
                      </c:pt>
                      <c:pt idx="449">
                        <c:v>45306</c:v>
                      </c:pt>
                      <c:pt idx="450">
                        <c:v>45307</c:v>
                      </c:pt>
                      <c:pt idx="451">
                        <c:v>45308</c:v>
                      </c:pt>
                      <c:pt idx="452">
                        <c:v>45309</c:v>
                      </c:pt>
                      <c:pt idx="453">
                        <c:v>45310</c:v>
                      </c:pt>
                      <c:pt idx="454">
                        <c:v>45311</c:v>
                      </c:pt>
                      <c:pt idx="455">
                        <c:v>45312</c:v>
                      </c:pt>
                      <c:pt idx="456">
                        <c:v>45313</c:v>
                      </c:pt>
                      <c:pt idx="457">
                        <c:v>45314</c:v>
                      </c:pt>
                      <c:pt idx="458">
                        <c:v>45315</c:v>
                      </c:pt>
                      <c:pt idx="459">
                        <c:v>45316</c:v>
                      </c:pt>
                      <c:pt idx="460">
                        <c:v>45317</c:v>
                      </c:pt>
                      <c:pt idx="461">
                        <c:v>45318</c:v>
                      </c:pt>
                      <c:pt idx="462">
                        <c:v>45319</c:v>
                      </c:pt>
                      <c:pt idx="463">
                        <c:v>45320</c:v>
                      </c:pt>
                      <c:pt idx="464">
                        <c:v>45321</c:v>
                      </c:pt>
                      <c:pt idx="465">
                        <c:v>45322</c:v>
                      </c:pt>
                      <c:pt idx="466">
                        <c:v>45323</c:v>
                      </c:pt>
                      <c:pt idx="467">
                        <c:v>45324</c:v>
                      </c:pt>
                      <c:pt idx="468">
                        <c:v>45325</c:v>
                      </c:pt>
                      <c:pt idx="469">
                        <c:v>45326</c:v>
                      </c:pt>
                      <c:pt idx="470">
                        <c:v>45327</c:v>
                      </c:pt>
                      <c:pt idx="471">
                        <c:v>45328</c:v>
                      </c:pt>
                      <c:pt idx="472">
                        <c:v>45329</c:v>
                      </c:pt>
                      <c:pt idx="473">
                        <c:v>45330</c:v>
                      </c:pt>
                      <c:pt idx="474">
                        <c:v>45331</c:v>
                      </c:pt>
                      <c:pt idx="475">
                        <c:v>45332</c:v>
                      </c:pt>
                      <c:pt idx="476">
                        <c:v>45333</c:v>
                      </c:pt>
                      <c:pt idx="477">
                        <c:v>45334</c:v>
                      </c:pt>
                      <c:pt idx="478">
                        <c:v>45335</c:v>
                      </c:pt>
                      <c:pt idx="479">
                        <c:v>45336</c:v>
                      </c:pt>
                      <c:pt idx="480">
                        <c:v>45337</c:v>
                      </c:pt>
                      <c:pt idx="481">
                        <c:v>45338</c:v>
                      </c:pt>
                      <c:pt idx="482">
                        <c:v>45339</c:v>
                      </c:pt>
                      <c:pt idx="483">
                        <c:v>45340</c:v>
                      </c:pt>
                      <c:pt idx="484">
                        <c:v>45341</c:v>
                      </c:pt>
                      <c:pt idx="485">
                        <c:v>45342</c:v>
                      </c:pt>
                      <c:pt idx="486">
                        <c:v>45343</c:v>
                      </c:pt>
                      <c:pt idx="487">
                        <c:v>45344</c:v>
                      </c:pt>
                      <c:pt idx="488">
                        <c:v>45345</c:v>
                      </c:pt>
                      <c:pt idx="489">
                        <c:v>45346</c:v>
                      </c:pt>
                      <c:pt idx="490">
                        <c:v>45347</c:v>
                      </c:pt>
                      <c:pt idx="491">
                        <c:v>45348</c:v>
                      </c:pt>
                      <c:pt idx="492">
                        <c:v>45349</c:v>
                      </c:pt>
                      <c:pt idx="493">
                        <c:v>45350</c:v>
                      </c:pt>
                      <c:pt idx="494">
                        <c:v>45351</c:v>
                      </c:pt>
                      <c:pt idx="495">
                        <c:v>45352</c:v>
                      </c:pt>
                      <c:pt idx="496">
                        <c:v>45353</c:v>
                      </c:pt>
                      <c:pt idx="497">
                        <c:v>45354</c:v>
                      </c:pt>
                      <c:pt idx="498">
                        <c:v>45355</c:v>
                      </c:pt>
                      <c:pt idx="499">
                        <c:v>45356</c:v>
                      </c:pt>
                      <c:pt idx="500">
                        <c:v>45357</c:v>
                      </c:pt>
                      <c:pt idx="501">
                        <c:v>45358</c:v>
                      </c:pt>
                      <c:pt idx="502">
                        <c:v>45359</c:v>
                      </c:pt>
                      <c:pt idx="503">
                        <c:v>45360</c:v>
                      </c:pt>
                      <c:pt idx="504">
                        <c:v>45361</c:v>
                      </c:pt>
                      <c:pt idx="505">
                        <c:v>45362</c:v>
                      </c:pt>
                      <c:pt idx="506">
                        <c:v>45363</c:v>
                      </c:pt>
                      <c:pt idx="507">
                        <c:v>45364</c:v>
                      </c:pt>
                      <c:pt idx="508">
                        <c:v>45365</c:v>
                      </c:pt>
                      <c:pt idx="509">
                        <c:v>45366</c:v>
                      </c:pt>
                      <c:pt idx="510">
                        <c:v>45367</c:v>
                      </c:pt>
                      <c:pt idx="511">
                        <c:v>45368</c:v>
                      </c:pt>
                      <c:pt idx="512">
                        <c:v>45369</c:v>
                      </c:pt>
                      <c:pt idx="513">
                        <c:v>45370</c:v>
                      </c:pt>
                      <c:pt idx="514">
                        <c:v>45371</c:v>
                      </c:pt>
                      <c:pt idx="515">
                        <c:v>45372</c:v>
                      </c:pt>
                      <c:pt idx="516">
                        <c:v>45373</c:v>
                      </c:pt>
                      <c:pt idx="517">
                        <c:v>45374</c:v>
                      </c:pt>
                      <c:pt idx="518">
                        <c:v>45375</c:v>
                      </c:pt>
                      <c:pt idx="519">
                        <c:v>45376</c:v>
                      </c:pt>
                      <c:pt idx="520">
                        <c:v>45377</c:v>
                      </c:pt>
                      <c:pt idx="521">
                        <c:v>45378</c:v>
                      </c:pt>
                      <c:pt idx="522">
                        <c:v>45379</c:v>
                      </c:pt>
                      <c:pt idx="523">
                        <c:v>45380</c:v>
                      </c:pt>
                      <c:pt idx="524">
                        <c:v>45381</c:v>
                      </c:pt>
                      <c:pt idx="525">
                        <c:v>45382</c:v>
                      </c:pt>
                      <c:pt idx="526">
                        <c:v>45383</c:v>
                      </c:pt>
                      <c:pt idx="527">
                        <c:v>45384</c:v>
                      </c:pt>
                      <c:pt idx="528">
                        <c:v>45385</c:v>
                      </c:pt>
                      <c:pt idx="529">
                        <c:v>45386</c:v>
                      </c:pt>
                      <c:pt idx="530">
                        <c:v>45387</c:v>
                      </c:pt>
                      <c:pt idx="531">
                        <c:v>45388</c:v>
                      </c:pt>
                      <c:pt idx="532">
                        <c:v>45389</c:v>
                      </c:pt>
                      <c:pt idx="533">
                        <c:v>45390</c:v>
                      </c:pt>
                      <c:pt idx="534">
                        <c:v>45391</c:v>
                      </c:pt>
                      <c:pt idx="535">
                        <c:v>45392</c:v>
                      </c:pt>
                      <c:pt idx="536">
                        <c:v>45393</c:v>
                      </c:pt>
                      <c:pt idx="537">
                        <c:v>45394</c:v>
                      </c:pt>
                      <c:pt idx="538">
                        <c:v>45395</c:v>
                      </c:pt>
                      <c:pt idx="539">
                        <c:v>45396</c:v>
                      </c:pt>
                      <c:pt idx="540">
                        <c:v>45397</c:v>
                      </c:pt>
                      <c:pt idx="541">
                        <c:v>45398</c:v>
                      </c:pt>
                      <c:pt idx="542">
                        <c:v>45399</c:v>
                      </c:pt>
                      <c:pt idx="543">
                        <c:v>45400</c:v>
                      </c:pt>
                      <c:pt idx="544">
                        <c:v>45401</c:v>
                      </c:pt>
                      <c:pt idx="545">
                        <c:v>45402</c:v>
                      </c:pt>
                      <c:pt idx="546">
                        <c:v>45403</c:v>
                      </c:pt>
                      <c:pt idx="547">
                        <c:v>45404</c:v>
                      </c:pt>
                      <c:pt idx="548">
                        <c:v>45405</c:v>
                      </c:pt>
                      <c:pt idx="549">
                        <c:v>45406</c:v>
                      </c:pt>
                      <c:pt idx="550">
                        <c:v>45407</c:v>
                      </c:pt>
                      <c:pt idx="551">
                        <c:v>45408</c:v>
                      </c:pt>
                      <c:pt idx="552">
                        <c:v>45409</c:v>
                      </c:pt>
                      <c:pt idx="553">
                        <c:v>45410</c:v>
                      </c:pt>
                      <c:pt idx="554">
                        <c:v>45411</c:v>
                      </c:pt>
                      <c:pt idx="555">
                        <c:v>45412</c:v>
                      </c:pt>
                      <c:pt idx="556">
                        <c:v>45413</c:v>
                      </c:pt>
                      <c:pt idx="557">
                        <c:v>45414</c:v>
                      </c:pt>
                      <c:pt idx="558">
                        <c:v>45415</c:v>
                      </c:pt>
                      <c:pt idx="559">
                        <c:v>45416</c:v>
                      </c:pt>
                      <c:pt idx="560">
                        <c:v>45417</c:v>
                      </c:pt>
                      <c:pt idx="561">
                        <c:v>45418</c:v>
                      </c:pt>
                      <c:pt idx="562">
                        <c:v>45419</c:v>
                      </c:pt>
                      <c:pt idx="563">
                        <c:v>45420</c:v>
                      </c:pt>
                      <c:pt idx="564">
                        <c:v>45421</c:v>
                      </c:pt>
                      <c:pt idx="565">
                        <c:v>45422</c:v>
                      </c:pt>
                      <c:pt idx="566">
                        <c:v>45423</c:v>
                      </c:pt>
                      <c:pt idx="567">
                        <c:v>45424</c:v>
                      </c:pt>
                      <c:pt idx="568">
                        <c:v>45425</c:v>
                      </c:pt>
                      <c:pt idx="569">
                        <c:v>45426</c:v>
                      </c:pt>
                      <c:pt idx="570">
                        <c:v>45427</c:v>
                      </c:pt>
                      <c:pt idx="571">
                        <c:v>45428</c:v>
                      </c:pt>
                      <c:pt idx="572">
                        <c:v>45429</c:v>
                      </c:pt>
                      <c:pt idx="573">
                        <c:v>45430</c:v>
                      </c:pt>
                      <c:pt idx="574">
                        <c:v>45431</c:v>
                      </c:pt>
                      <c:pt idx="575">
                        <c:v>45432</c:v>
                      </c:pt>
                      <c:pt idx="576">
                        <c:v>45433</c:v>
                      </c:pt>
                      <c:pt idx="577">
                        <c:v>45434</c:v>
                      </c:pt>
                      <c:pt idx="578">
                        <c:v>45435</c:v>
                      </c:pt>
                      <c:pt idx="579">
                        <c:v>45436</c:v>
                      </c:pt>
                      <c:pt idx="580">
                        <c:v>45437</c:v>
                      </c:pt>
                      <c:pt idx="581">
                        <c:v>45438</c:v>
                      </c:pt>
                      <c:pt idx="582">
                        <c:v>45439</c:v>
                      </c:pt>
                      <c:pt idx="583">
                        <c:v>45440</c:v>
                      </c:pt>
                      <c:pt idx="584">
                        <c:v>45441</c:v>
                      </c:pt>
                      <c:pt idx="585">
                        <c:v>45442</c:v>
                      </c:pt>
                      <c:pt idx="586">
                        <c:v>45443</c:v>
                      </c:pt>
                      <c:pt idx="587">
                        <c:v>45444</c:v>
                      </c:pt>
                      <c:pt idx="588">
                        <c:v>45445</c:v>
                      </c:pt>
                      <c:pt idx="589">
                        <c:v>45446</c:v>
                      </c:pt>
                      <c:pt idx="590">
                        <c:v>45447</c:v>
                      </c:pt>
                      <c:pt idx="591">
                        <c:v>45448</c:v>
                      </c:pt>
                      <c:pt idx="592">
                        <c:v>45449</c:v>
                      </c:pt>
                      <c:pt idx="593">
                        <c:v>45450</c:v>
                      </c:pt>
                      <c:pt idx="594">
                        <c:v>45451</c:v>
                      </c:pt>
                      <c:pt idx="595">
                        <c:v>45452</c:v>
                      </c:pt>
                      <c:pt idx="596">
                        <c:v>45453</c:v>
                      </c:pt>
                      <c:pt idx="597">
                        <c:v>45454</c:v>
                      </c:pt>
                      <c:pt idx="598">
                        <c:v>45455</c:v>
                      </c:pt>
                      <c:pt idx="599">
                        <c:v>45456</c:v>
                      </c:pt>
                      <c:pt idx="600">
                        <c:v>45457</c:v>
                      </c:pt>
                      <c:pt idx="601">
                        <c:v>45458</c:v>
                      </c:pt>
                      <c:pt idx="602">
                        <c:v>45459</c:v>
                      </c:pt>
                      <c:pt idx="603">
                        <c:v>45460</c:v>
                      </c:pt>
                      <c:pt idx="604">
                        <c:v>45461</c:v>
                      </c:pt>
                      <c:pt idx="605">
                        <c:v>45462</c:v>
                      </c:pt>
                      <c:pt idx="606">
                        <c:v>45463</c:v>
                      </c:pt>
                      <c:pt idx="607">
                        <c:v>45464</c:v>
                      </c:pt>
                      <c:pt idx="608">
                        <c:v>45465</c:v>
                      </c:pt>
                      <c:pt idx="609">
                        <c:v>45466</c:v>
                      </c:pt>
                      <c:pt idx="610">
                        <c:v>45467</c:v>
                      </c:pt>
                      <c:pt idx="611">
                        <c:v>45468</c:v>
                      </c:pt>
                      <c:pt idx="612">
                        <c:v>45469</c:v>
                      </c:pt>
                      <c:pt idx="613">
                        <c:v>45470</c:v>
                      </c:pt>
                      <c:pt idx="614">
                        <c:v>45471</c:v>
                      </c:pt>
                      <c:pt idx="615">
                        <c:v>45472</c:v>
                      </c:pt>
                      <c:pt idx="616">
                        <c:v>45473</c:v>
                      </c:pt>
                      <c:pt idx="617">
                        <c:v>45474</c:v>
                      </c:pt>
                      <c:pt idx="618">
                        <c:v>45475</c:v>
                      </c:pt>
                      <c:pt idx="619">
                        <c:v>45476</c:v>
                      </c:pt>
                      <c:pt idx="620">
                        <c:v>45477</c:v>
                      </c:pt>
                      <c:pt idx="621">
                        <c:v>45478</c:v>
                      </c:pt>
                      <c:pt idx="622">
                        <c:v>45479</c:v>
                      </c:pt>
                      <c:pt idx="623">
                        <c:v>45480</c:v>
                      </c:pt>
                      <c:pt idx="624">
                        <c:v>45481</c:v>
                      </c:pt>
                      <c:pt idx="625">
                        <c:v>45482</c:v>
                      </c:pt>
                      <c:pt idx="626">
                        <c:v>45483</c:v>
                      </c:pt>
                      <c:pt idx="627">
                        <c:v>45484</c:v>
                      </c:pt>
                      <c:pt idx="628">
                        <c:v>45485</c:v>
                      </c:pt>
                      <c:pt idx="629">
                        <c:v>45486</c:v>
                      </c:pt>
                      <c:pt idx="630">
                        <c:v>45487</c:v>
                      </c:pt>
                      <c:pt idx="631">
                        <c:v>45488</c:v>
                      </c:pt>
                      <c:pt idx="632">
                        <c:v>45489</c:v>
                      </c:pt>
                      <c:pt idx="633">
                        <c:v>45490</c:v>
                      </c:pt>
                      <c:pt idx="634">
                        <c:v>45491</c:v>
                      </c:pt>
                      <c:pt idx="635">
                        <c:v>45492</c:v>
                      </c:pt>
                      <c:pt idx="636">
                        <c:v>45493</c:v>
                      </c:pt>
                      <c:pt idx="637">
                        <c:v>45494</c:v>
                      </c:pt>
                      <c:pt idx="638">
                        <c:v>45495</c:v>
                      </c:pt>
                      <c:pt idx="639">
                        <c:v>45496</c:v>
                      </c:pt>
                      <c:pt idx="640">
                        <c:v>45497</c:v>
                      </c:pt>
                      <c:pt idx="641">
                        <c:v>45498</c:v>
                      </c:pt>
                      <c:pt idx="642">
                        <c:v>45499</c:v>
                      </c:pt>
                      <c:pt idx="643">
                        <c:v>45500</c:v>
                      </c:pt>
                      <c:pt idx="644">
                        <c:v>45501</c:v>
                      </c:pt>
                      <c:pt idx="645">
                        <c:v>45502</c:v>
                      </c:pt>
                      <c:pt idx="646">
                        <c:v>45503</c:v>
                      </c:pt>
                      <c:pt idx="647">
                        <c:v>45504</c:v>
                      </c:pt>
                      <c:pt idx="648">
                        <c:v>45505</c:v>
                      </c:pt>
                      <c:pt idx="649">
                        <c:v>45506</c:v>
                      </c:pt>
                      <c:pt idx="650">
                        <c:v>45507</c:v>
                      </c:pt>
                      <c:pt idx="651">
                        <c:v>45508</c:v>
                      </c:pt>
                      <c:pt idx="652">
                        <c:v>45509</c:v>
                      </c:pt>
                      <c:pt idx="653">
                        <c:v>45510</c:v>
                      </c:pt>
                      <c:pt idx="654">
                        <c:v>45511</c:v>
                      </c:pt>
                      <c:pt idx="655">
                        <c:v>45512</c:v>
                      </c:pt>
                      <c:pt idx="656">
                        <c:v>45513</c:v>
                      </c:pt>
                      <c:pt idx="657">
                        <c:v>45514</c:v>
                      </c:pt>
                      <c:pt idx="658">
                        <c:v>45515</c:v>
                      </c:pt>
                      <c:pt idx="659">
                        <c:v>45516</c:v>
                      </c:pt>
                      <c:pt idx="660">
                        <c:v>45517</c:v>
                      </c:pt>
                      <c:pt idx="661">
                        <c:v>45518</c:v>
                      </c:pt>
                      <c:pt idx="662">
                        <c:v>45519</c:v>
                      </c:pt>
                      <c:pt idx="663">
                        <c:v>45520</c:v>
                      </c:pt>
                      <c:pt idx="664">
                        <c:v>45521</c:v>
                      </c:pt>
                      <c:pt idx="665">
                        <c:v>45522</c:v>
                      </c:pt>
                      <c:pt idx="666">
                        <c:v>45523</c:v>
                      </c:pt>
                      <c:pt idx="667">
                        <c:v>45524</c:v>
                      </c:pt>
                      <c:pt idx="668">
                        <c:v>45525</c:v>
                      </c:pt>
                      <c:pt idx="669">
                        <c:v>45526</c:v>
                      </c:pt>
                      <c:pt idx="670">
                        <c:v>45527</c:v>
                      </c:pt>
                      <c:pt idx="671">
                        <c:v>45528</c:v>
                      </c:pt>
                      <c:pt idx="672">
                        <c:v>45529</c:v>
                      </c:pt>
                      <c:pt idx="673">
                        <c:v>45530</c:v>
                      </c:pt>
                      <c:pt idx="674">
                        <c:v>45531</c:v>
                      </c:pt>
                      <c:pt idx="675">
                        <c:v>45532</c:v>
                      </c:pt>
                      <c:pt idx="676">
                        <c:v>45533</c:v>
                      </c:pt>
                      <c:pt idx="677">
                        <c:v>45534</c:v>
                      </c:pt>
                      <c:pt idx="678">
                        <c:v>45535</c:v>
                      </c:pt>
                      <c:pt idx="679">
                        <c:v>45536</c:v>
                      </c:pt>
                      <c:pt idx="680">
                        <c:v>45537</c:v>
                      </c:pt>
                      <c:pt idx="681">
                        <c:v>45538</c:v>
                      </c:pt>
                      <c:pt idx="682">
                        <c:v>45539</c:v>
                      </c:pt>
                      <c:pt idx="683">
                        <c:v>45540</c:v>
                      </c:pt>
                      <c:pt idx="684">
                        <c:v>45541</c:v>
                      </c:pt>
                      <c:pt idx="685">
                        <c:v>45542</c:v>
                      </c:pt>
                      <c:pt idx="686">
                        <c:v>45543</c:v>
                      </c:pt>
                      <c:pt idx="687">
                        <c:v>45544</c:v>
                      </c:pt>
                      <c:pt idx="688">
                        <c:v>45545</c:v>
                      </c:pt>
                      <c:pt idx="689">
                        <c:v>45546</c:v>
                      </c:pt>
                      <c:pt idx="690">
                        <c:v>45547</c:v>
                      </c:pt>
                      <c:pt idx="691">
                        <c:v>45548</c:v>
                      </c:pt>
                      <c:pt idx="692">
                        <c:v>45549</c:v>
                      </c:pt>
                      <c:pt idx="693">
                        <c:v>45550</c:v>
                      </c:pt>
                      <c:pt idx="694">
                        <c:v>45551</c:v>
                      </c:pt>
                      <c:pt idx="695">
                        <c:v>45552</c:v>
                      </c:pt>
                      <c:pt idx="696">
                        <c:v>45553</c:v>
                      </c:pt>
                      <c:pt idx="697">
                        <c:v>45554</c:v>
                      </c:pt>
                      <c:pt idx="698">
                        <c:v>45555</c:v>
                      </c:pt>
                      <c:pt idx="699">
                        <c:v>45556</c:v>
                      </c:pt>
                      <c:pt idx="700">
                        <c:v>45557</c:v>
                      </c:pt>
                      <c:pt idx="701">
                        <c:v>45558</c:v>
                      </c:pt>
                      <c:pt idx="702">
                        <c:v>45559</c:v>
                      </c:pt>
                      <c:pt idx="703">
                        <c:v>45560</c:v>
                      </c:pt>
                      <c:pt idx="704">
                        <c:v>45561</c:v>
                      </c:pt>
                      <c:pt idx="705">
                        <c:v>45562</c:v>
                      </c:pt>
                      <c:pt idx="706">
                        <c:v>45563</c:v>
                      </c:pt>
                      <c:pt idx="707">
                        <c:v>45564</c:v>
                      </c:pt>
                      <c:pt idx="708">
                        <c:v>45565</c:v>
                      </c:pt>
                      <c:pt idx="709">
                        <c:v>45566</c:v>
                      </c:pt>
                      <c:pt idx="710">
                        <c:v>45567</c:v>
                      </c:pt>
                      <c:pt idx="711">
                        <c:v>45568</c:v>
                      </c:pt>
                      <c:pt idx="712">
                        <c:v>45569</c:v>
                      </c:pt>
                      <c:pt idx="713">
                        <c:v>45570</c:v>
                      </c:pt>
                      <c:pt idx="714">
                        <c:v>45571</c:v>
                      </c:pt>
                      <c:pt idx="715">
                        <c:v>45572</c:v>
                      </c:pt>
                      <c:pt idx="716">
                        <c:v>45573</c:v>
                      </c:pt>
                      <c:pt idx="717">
                        <c:v>45574</c:v>
                      </c:pt>
                      <c:pt idx="718">
                        <c:v>45575</c:v>
                      </c:pt>
                      <c:pt idx="719">
                        <c:v>45576</c:v>
                      </c:pt>
                      <c:pt idx="720">
                        <c:v>45577</c:v>
                      </c:pt>
                      <c:pt idx="721">
                        <c:v>45578</c:v>
                      </c:pt>
                      <c:pt idx="722">
                        <c:v>45579</c:v>
                      </c:pt>
                      <c:pt idx="723">
                        <c:v>45580</c:v>
                      </c:pt>
                      <c:pt idx="724">
                        <c:v>45581</c:v>
                      </c:pt>
                      <c:pt idx="725">
                        <c:v>45582</c:v>
                      </c:pt>
                      <c:pt idx="726">
                        <c:v>45583</c:v>
                      </c:pt>
                      <c:pt idx="727">
                        <c:v>45584</c:v>
                      </c:pt>
                      <c:pt idx="728">
                        <c:v>45585</c:v>
                      </c:pt>
                      <c:pt idx="729">
                        <c:v>45586</c:v>
                      </c:pt>
                      <c:pt idx="730">
                        <c:v>45587</c:v>
                      </c:pt>
                      <c:pt idx="731">
                        <c:v>45588</c:v>
                      </c:pt>
                      <c:pt idx="732">
                        <c:v>45589</c:v>
                      </c:pt>
                      <c:pt idx="733">
                        <c:v>45590</c:v>
                      </c:pt>
                      <c:pt idx="734">
                        <c:v>45591</c:v>
                      </c:pt>
                      <c:pt idx="735">
                        <c:v>45592</c:v>
                      </c:pt>
                      <c:pt idx="736">
                        <c:v>45593</c:v>
                      </c:pt>
                      <c:pt idx="737">
                        <c:v>45594</c:v>
                      </c:pt>
                      <c:pt idx="738">
                        <c:v>45595</c:v>
                      </c:pt>
                      <c:pt idx="739">
                        <c:v>45596</c:v>
                      </c:pt>
                      <c:pt idx="740">
                        <c:v>45597</c:v>
                      </c:pt>
                      <c:pt idx="741">
                        <c:v>45598</c:v>
                      </c:pt>
                      <c:pt idx="742">
                        <c:v>45599</c:v>
                      </c:pt>
                      <c:pt idx="743">
                        <c:v>45600</c:v>
                      </c:pt>
                      <c:pt idx="744">
                        <c:v>45601</c:v>
                      </c:pt>
                      <c:pt idx="745">
                        <c:v>45602</c:v>
                      </c:pt>
                      <c:pt idx="746">
                        <c:v>45603</c:v>
                      </c:pt>
                      <c:pt idx="747">
                        <c:v>45604</c:v>
                      </c:pt>
                      <c:pt idx="748">
                        <c:v>45605</c:v>
                      </c:pt>
                      <c:pt idx="749">
                        <c:v>45606</c:v>
                      </c:pt>
                      <c:pt idx="750">
                        <c:v>45607</c:v>
                      </c:pt>
                      <c:pt idx="751">
                        <c:v>45608</c:v>
                      </c:pt>
                      <c:pt idx="752">
                        <c:v>45609</c:v>
                      </c:pt>
                      <c:pt idx="753">
                        <c:v>45610</c:v>
                      </c:pt>
                      <c:pt idx="754">
                        <c:v>45611</c:v>
                      </c:pt>
                      <c:pt idx="755">
                        <c:v>45612</c:v>
                      </c:pt>
                      <c:pt idx="756">
                        <c:v>45613</c:v>
                      </c:pt>
                      <c:pt idx="757">
                        <c:v>45614</c:v>
                      </c:pt>
                      <c:pt idx="758">
                        <c:v>45615</c:v>
                      </c:pt>
                      <c:pt idx="759">
                        <c:v>45616</c:v>
                      </c:pt>
                      <c:pt idx="760">
                        <c:v>45617</c:v>
                      </c:pt>
                      <c:pt idx="761">
                        <c:v>45618</c:v>
                      </c:pt>
                      <c:pt idx="762">
                        <c:v>45619</c:v>
                      </c:pt>
                      <c:pt idx="763">
                        <c:v>45620</c:v>
                      </c:pt>
                      <c:pt idx="764">
                        <c:v>45621</c:v>
                      </c:pt>
                      <c:pt idx="765">
                        <c:v>45622</c:v>
                      </c:pt>
                      <c:pt idx="766">
                        <c:v>45623</c:v>
                      </c:pt>
                      <c:pt idx="767">
                        <c:v>45624</c:v>
                      </c:pt>
                      <c:pt idx="768">
                        <c:v>45625</c:v>
                      </c:pt>
                      <c:pt idx="769">
                        <c:v>45626</c:v>
                      </c:pt>
                      <c:pt idx="770">
                        <c:v>45627</c:v>
                      </c:pt>
                      <c:pt idx="771">
                        <c:v>45628</c:v>
                      </c:pt>
                      <c:pt idx="772">
                        <c:v>45629</c:v>
                      </c:pt>
                      <c:pt idx="773">
                        <c:v>45630</c:v>
                      </c:pt>
                      <c:pt idx="774">
                        <c:v>45631</c:v>
                      </c:pt>
                      <c:pt idx="775">
                        <c:v>45632</c:v>
                      </c:pt>
                      <c:pt idx="776">
                        <c:v>45633</c:v>
                      </c:pt>
                      <c:pt idx="777">
                        <c:v>45634</c:v>
                      </c:pt>
                      <c:pt idx="778">
                        <c:v>45635</c:v>
                      </c:pt>
                      <c:pt idx="779">
                        <c:v>45636</c:v>
                      </c:pt>
                      <c:pt idx="780">
                        <c:v>45637</c:v>
                      </c:pt>
                      <c:pt idx="781">
                        <c:v>45638</c:v>
                      </c:pt>
                      <c:pt idx="782">
                        <c:v>45639</c:v>
                      </c:pt>
                      <c:pt idx="783">
                        <c:v>45640</c:v>
                      </c:pt>
                      <c:pt idx="784">
                        <c:v>45641</c:v>
                      </c:pt>
                      <c:pt idx="785">
                        <c:v>45642</c:v>
                      </c:pt>
                      <c:pt idx="786">
                        <c:v>45643</c:v>
                      </c:pt>
                      <c:pt idx="787">
                        <c:v>45644</c:v>
                      </c:pt>
                      <c:pt idx="788">
                        <c:v>45645</c:v>
                      </c:pt>
                      <c:pt idx="789">
                        <c:v>45646</c:v>
                      </c:pt>
                      <c:pt idx="790">
                        <c:v>45647</c:v>
                      </c:pt>
                      <c:pt idx="791">
                        <c:v>45648</c:v>
                      </c:pt>
                      <c:pt idx="792">
                        <c:v>45649</c:v>
                      </c:pt>
                      <c:pt idx="793">
                        <c:v>45650</c:v>
                      </c:pt>
                      <c:pt idx="794">
                        <c:v>45651</c:v>
                      </c:pt>
                      <c:pt idx="795">
                        <c:v>45652</c:v>
                      </c:pt>
                      <c:pt idx="796">
                        <c:v>45653</c:v>
                      </c:pt>
                      <c:pt idx="797">
                        <c:v>45654</c:v>
                      </c:pt>
                      <c:pt idx="798">
                        <c:v>45655</c:v>
                      </c:pt>
                      <c:pt idx="799">
                        <c:v>45656</c:v>
                      </c:pt>
                      <c:pt idx="800">
                        <c:v>45657</c:v>
                      </c:pt>
                      <c:pt idx="801">
                        <c:v>45658</c:v>
                      </c:pt>
                      <c:pt idx="802">
                        <c:v>45659</c:v>
                      </c:pt>
                      <c:pt idx="803">
                        <c:v>45660</c:v>
                      </c:pt>
                      <c:pt idx="804">
                        <c:v>45661</c:v>
                      </c:pt>
                      <c:pt idx="805">
                        <c:v>45662</c:v>
                      </c:pt>
                      <c:pt idx="806">
                        <c:v>45663</c:v>
                      </c:pt>
                      <c:pt idx="807">
                        <c:v>45664</c:v>
                      </c:pt>
                      <c:pt idx="808">
                        <c:v>45665</c:v>
                      </c:pt>
                      <c:pt idx="809">
                        <c:v>45666</c:v>
                      </c:pt>
                      <c:pt idx="810">
                        <c:v>45667</c:v>
                      </c:pt>
                      <c:pt idx="811">
                        <c:v>45668</c:v>
                      </c:pt>
                      <c:pt idx="812">
                        <c:v>45669</c:v>
                      </c:pt>
                      <c:pt idx="813">
                        <c:v>45670</c:v>
                      </c:pt>
                      <c:pt idx="814">
                        <c:v>45671</c:v>
                      </c:pt>
                      <c:pt idx="815">
                        <c:v>45672</c:v>
                      </c:pt>
                      <c:pt idx="816">
                        <c:v>45673</c:v>
                      </c:pt>
                      <c:pt idx="817">
                        <c:v>45674</c:v>
                      </c:pt>
                      <c:pt idx="818">
                        <c:v>45675</c:v>
                      </c:pt>
                      <c:pt idx="819">
                        <c:v>45676</c:v>
                      </c:pt>
                      <c:pt idx="820">
                        <c:v>45677</c:v>
                      </c:pt>
                      <c:pt idx="821">
                        <c:v>45678</c:v>
                      </c:pt>
                      <c:pt idx="822">
                        <c:v>45679</c:v>
                      </c:pt>
                      <c:pt idx="823">
                        <c:v>45680</c:v>
                      </c:pt>
                      <c:pt idx="824">
                        <c:v>45681</c:v>
                      </c:pt>
                      <c:pt idx="825">
                        <c:v>45682</c:v>
                      </c:pt>
                      <c:pt idx="826">
                        <c:v>45683</c:v>
                      </c:pt>
                      <c:pt idx="827">
                        <c:v>45684</c:v>
                      </c:pt>
                      <c:pt idx="828">
                        <c:v>45685</c:v>
                      </c:pt>
                      <c:pt idx="829">
                        <c:v>45686</c:v>
                      </c:pt>
                      <c:pt idx="830">
                        <c:v>45687</c:v>
                      </c:pt>
                      <c:pt idx="831">
                        <c:v>45688</c:v>
                      </c:pt>
                      <c:pt idx="832">
                        <c:v>45689</c:v>
                      </c:pt>
                      <c:pt idx="833">
                        <c:v>45690</c:v>
                      </c:pt>
                      <c:pt idx="834">
                        <c:v>45691</c:v>
                      </c:pt>
                      <c:pt idx="835">
                        <c:v>45692</c:v>
                      </c:pt>
                      <c:pt idx="836">
                        <c:v>45693</c:v>
                      </c:pt>
                      <c:pt idx="837">
                        <c:v>45694</c:v>
                      </c:pt>
                      <c:pt idx="838">
                        <c:v>45695</c:v>
                      </c:pt>
                      <c:pt idx="839">
                        <c:v>45696</c:v>
                      </c:pt>
                      <c:pt idx="840">
                        <c:v>45697</c:v>
                      </c:pt>
                      <c:pt idx="841">
                        <c:v>45698</c:v>
                      </c:pt>
                      <c:pt idx="842">
                        <c:v>45699</c:v>
                      </c:pt>
                      <c:pt idx="843">
                        <c:v>45700</c:v>
                      </c:pt>
                      <c:pt idx="844">
                        <c:v>45701</c:v>
                      </c:pt>
                      <c:pt idx="845">
                        <c:v>45702</c:v>
                      </c:pt>
                      <c:pt idx="846">
                        <c:v>45703</c:v>
                      </c:pt>
                      <c:pt idx="847">
                        <c:v>45704</c:v>
                      </c:pt>
                      <c:pt idx="848">
                        <c:v>45705</c:v>
                      </c:pt>
                      <c:pt idx="849">
                        <c:v>45706</c:v>
                      </c:pt>
                      <c:pt idx="850">
                        <c:v>45707</c:v>
                      </c:pt>
                      <c:pt idx="851">
                        <c:v>45708</c:v>
                      </c:pt>
                      <c:pt idx="852">
                        <c:v>45709</c:v>
                      </c:pt>
                      <c:pt idx="853">
                        <c:v>45710</c:v>
                      </c:pt>
                      <c:pt idx="854">
                        <c:v>45711</c:v>
                      </c:pt>
                      <c:pt idx="855">
                        <c:v>45712</c:v>
                      </c:pt>
                      <c:pt idx="856">
                        <c:v>45713</c:v>
                      </c:pt>
                      <c:pt idx="857">
                        <c:v>45714</c:v>
                      </c:pt>
                      <c:pt idx="858">
                        <c:v>45715</c:v>
                      </c:pt>
                      <c:pt idx="859">
                        <c:v>45716</c:v>
                      </c:pt>
                      <c:pt idx="860">
                        <c:v>45717</c:v>
                      </c:pt>
                      <c:pt idx="861">
                        <c:v>45718</c:v>
                      </c:pt>
                      <c:pt idx="862">
                        <c:v>45719</c:v>
                      </c:pt>
                      <c:pt idx="863">
                        <c:v>45720</c:v>
                      </c:pt>
                      <c:pt idx="864">
                        <c:v>45721</c:v>
                      </c:pt>
                      <c:pt idx="865">
                        <c:v>45722</c:v>
                      </c:pt>
                      <c:pt idx="866">
                        <c:v>45723</c:v>
                      </c:pt>
                      <c:pt idx="867">
                        <c:v>45724</c:v>
                      </c:pt>
                      <c:pt idx="868">
                        <c:v>45725</c:v>
                      </c:pt>
                      <c:pt idx="869">
                        <c:v>45726</c:v>
                      </c:pt>
                      <c:pt idx="870">
                        <c:v>45727</c:v>
                      </c:pt>
                      <c:pt idx="871">
                        <c:v>45728</c:v>
                      </c:pt>
                      <c:pt idx="872">
                        <c:v>45729</c:v>
                      </c:pt>
                      <c:pt idx="873">
                        <c:v>45730</c:v>
                      </c:pt>
                      <c:pt idx="874">
                        <c:v>45731</c:v>
                      </c:pt>
                      <c:pt idx="875">
                        <c:v>45732</c:v>
                      </c:pt>
                      <c:pt idx="876">
                        <c:v>45733</c:v>
                      </c:pt>
                      <c:pt idx="877">
                        <c:v>45734</c:v>
                      </c:pt>
                      <c:pt idx="878">
                        <c:v>45735</c:v>
                      </c:pt>
                      <c:pt idx="879">
                        <c:v>45736</c:v>
                      </c:pt>
                      <c:pt idx="880">
                        <c:v>45737</c:v>
                      </c:pt>
                      <c:pt idx="881">
                        <c:v>45738</c:v>
                      </c:pt>
                      <c:pt idx="882">
                        <c:v>45739</c:v>
                      </c:pt>
                      <c:pt idx="883">
                        <c:v>45740</c:v>
                      </c:pt>
                      <c:pt idx="884">
                        <c:v>45741</c:v>
                      </c:pt>
                      <c:pt idx="885">
                        <c:v>45742</c:v>
                      </c:pt>
                      <c:pt idx="886">
                        <c:v>45743</c:v>
                      </c:pt>
                      <c:pt idx="887">
                        <c:v>45744</c:v>
                      </c:pt>
                      <c:pt idx="888">
                        <c:v>45745</c:v>
                      </c:pt>
                      <c:pt idx="889">
                        <c:v>45746</c:v>
                      </c:pt>
                      <c:pt idx="890">
                        <c:v>45747</c:v>
                      </c:pt>
                      <c:pt idx="891">
                        <c:v>45748</c:v>
                      </c:pt>
                      <c:pt idx="892">
                        <c:v>45749</c:v>
                      </c:pt>
                      <c:pt idx="893">
                        <c:v>45750</c:v>
                      </c:pt>
                      <c:pt idx="894">
                        <c:v>45751</c:v>
                      </c:pt>
                      <c:pt idx="895">
                        <c:v>45752</c:v>
                      </c:pt>
                      <c:pt idx="896">
                        <c:v>45753</c:v>
                      </c:pt>
                      <c:pt idx="897">
                        <c:v>45754</c:v>
                      </c:pt>
                      <c:pt idx="898">
                        <c:v>45755</c:v>
                      </c:pt>
                      <c:pt idx="899">
                        <c:v>45756</c:v>
                      </c:pt>
                      <c:pt idx="900">
                        <c:v>45757</c:v>
                      </c:pt>
                      <c:pt idx="901">
                        <c:v>45758</c:v>
                      </c:pt>
                      <c:pt idx="902">
                        <c:v>45759</c:v>
                      </c:pt>
                      <c:pt idx="903">
                        <c:v>45760</c:v>
                      </c:pt>
                      <c:pt idx="904">
                        <c:v>45761</c:v>
                      </c:pt>
                      <c:pt idx="905">
                        <c:v>45762</c:v>
                      </c:pt>
                      <c:pt idx="906">
                        <c:v>45763</c:v>
                      </c:pt>
                      <c:pt idx="907">
                        <c:v>45764</c:v>
                      </c:pt>
                      <c:pt idx="908">
                        <c:v>45765</c:v>
                      </c:pt>
                      <c:pt idx="909">
                        <c:v>45766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'Data Input'!$B$942:$B$1851</c15:sqref>
                        </c15:formulaRef>
                      </c:ext>
                    </c:extLst>
                    <c:numCache>
                      <c:formatCode>0.00</c:formatCode>
                      <c:ptCount val="910"/>
                      <c:pt idx="0">
                        <c:v>99.471999999999994</c:v>
                      </c:pt>
                      <c:pt idx="1">
                        <c:v>99.643000000000001</c:v>
                      </c:pt>
                      <c:pt idx="2">
                        <c:v>99.677999999999997</c:v>
                      </c:pt>
                      <c:pt idx="3">
                        <c:v>99.712999999999994</c:v>
                      </c:pt>
                      <c:pt idx="4">
                        <c:v>99.733999999999995</c:v>
                      </c:pt>
                      <c:pt idx="5">
                        <c:v>99.754999999999995</c:v>
                      </c:pt>
                      <c:pt idx="6">
                        <c:v>99.766999999999996</c:v>
                      </c:pt>
                      <c:pt idx="7">
                        <c:v>99.786000000000001</c:v>
                      </c:pt>
                      <c:pt idx="8">
                        <c:v>99.784000000000006</c:v>
                      </c:pt>
                      <c:pt idx="9">
                        <c:v>99.787000000000006</c:v>
                      </c:pt>
                      <c:pt idx="10">
                        <c:v>99.850999999999999</c:v>
                      </c:pt>
                      <c:pt idx="11">
                        <c:v>99.944999999999993</c:v>
                      </c:pt>
                      <c:pt idx="12">
                        <c:v>100.083</c:v>
                      </c:pt>
                      <c:pt idx="13">
                        <c:v>100.18</c:v>
                      </c:pt>
                      <c:pt idx="14">
                        <c:v>100.28400000000001</c:v>
                      </c:pt>
                      <c:pt idx="15">
                        <c:v>100.42</c:v>
                      </c:pt>
                      <c:pt idx="16">
                        <c:v>100.498</c:v>
                      </c:pt>
                      <c:pt idx="17">
                        <c:v>100.84699999999999</c:v>
                      </c:pt>
                      <c:pt idx="18">
                        <c:v>100.99299999999999</c:v>
                      </c:pt>
                      <c:pt idx="19">
                        <c:v>101.096</c:v>
                      </c:pt>
                      <c:pt idx="20">
                        <c:v>101.217</c:v>
                      </c:pt>
                      <c:pt idx="21">
                        <c:v>101.30800000000001</c:v>
                      </c:pt>
                      <c:pt idx="22">
                        <c:v>101.377</c:v>
                      </c:pt>
                      <c:pt idx="23">
                        <c:v>101.42400000000001</c:v>
                      </c:pt>
                      <c:pt idx="24">
                        <c:v>101.724</c:v>
                      </c:pt>
                      <c:pt idx="25">
                        <c:v>101.919</c:v>
                      </c:pt>
                      <c:pt idx="26">
                        <c:v>102.274</c:v>
                      </c:pt>
                      <c:pt idx="27">
                        <c:v>102.443</c:v>
                      </c:pt>
                      <c:pt idx="28">
                        <c:v>102.54300000000001</c:v>
                      </c:pt>
                      <c:pt idx="29">
                        <c:v>102.608</c:v>
                      </c:pt>
                      <c:pt idx="30">
                        <c:v>102.703</c:v>
                      </c:pt>
                      <c:pt idx="31">
                        <c:v>102.736</c:v>
                      </c:pt>
                      <c:pt idx="32">
                        <c:v>102.765</c:v>
                      </c:pt>
                      <c:pt idx="33">
                        <c:v>102.93300000000001</c:v>
                      </c:pt>
                      <c:pt idx="34">
                        <c:v>102.958</c:v>
                      </c:pt>
                      <c:pt idx="35">
                        <c:v>103.005</c:v>
                      </c:pt>
                      <c:pt idx="36">
                        <c:v>103.008</c:v>
                      </c:pt>
                      <c:pt idx="37">
                        <c:v>102.967</c:v>
                      </c:pt>
                      <c:pt idx="38">
                        <c:v>102.934</c:v>
                      </c:pt>
                      <c:pt idx="39">
                        <c:v>102.899</c:v>
                      </c:pt>
                      <c:pt idx="40">
                        <c:v>102.857</c:v>
                      </c:pt>
                      <c:pt idx="41">
                        <c:v>102.813</c:v>
                      </c:pt>
                      <c:pt idx="42">
                        <c:v>102.75700000000001</c:v>
                      </c:pt>
                      <c:pt idx="43">
                        <c:v>102.706</c:v>
                      </c:pt>
                      <c:pt idx="44">
                        <c:v>102.65900000000001</c:v>
                      </c:pt>
                      <c:pt idx="45">
                        <c:v>102.619</c:v>
                      </c:pt>
                      <c:pt idx="46">
                        <c:v>102.58</c:v>
                      </c:pt>
                      <c:pt idx="47">
                        <c:v>102.535</c:v>
                      </c:pt>
                      <c:pt idx="48">
                        <c:v>102.503</c:v>
                      </c:pt>
                      <c:pt idx="49">
                        <c:v>102.46299999999999</c:v>
                      </c:pt>
                      <c:pt idx="50">
                        <c:v>102.435</c:v>
                      </c:pt>
                      <c:pt idx="51">
                        <c:v>102.401</c:v>
                      </c:pt>
                      <c:pt idx="52">
                        <c:v>102.35599999999999</c:v>
                      </c:pt>
                      <c:pt idx="53">
                        <c:v>102.309</c:v>
                      </c:pt>
                      <c:pt idx="54">
                        <c:v>102.251</c:v>
                      </c:pt>
                      <c:pt idx="55">
                        <c:v>102.203</c:v>
                      </c:pt>
                      <c:pt idx="56">
                        <c:v>102.185</c:v>
                      </c:pt>
                      <c:pt idx="57">
                        <c:v>102.24</c:v>
                      </c:pt>
                      <c:pt idx="58">
                        <c:v>102.364</c:v>
                      </c:pt>
                      <c:pt idx="59">
                        <c:v>102.616</c:v>
                      </c:pt>
                      <c:pt idx="60">
                        <c:v>102.727</c:v>
                      </c:pt>
                      <c:pt idx="61">
                        <c:v>102.764</c:v>
                      </c:pt>
                      <c:pt idx="62">
                        <c:v>102.80800000000001</c:v>
                      </c:pt>
                      <c:pt idx="63">
                        <c:v>102.852</c:v>
                      </c:pt>
                      <c:pt idx="64">
                        <c:v>102.878</c:v>
                      </c:pt>
                      <c:pt idx="65">
                        <c:v>102.883</c:v>
                      </c:pt>
                      <c:pt idx="66">
                        <c:v>102.90300000000001</c:v>
                      </c:pt>
                      <c:pt idx="67">
                        <c:v>102.964</c:v>
                      </c:pt>
                      <c:pt idx="68">
                        <c:v>103.02</c:v>
                      </c:pt>
                      <c:pt idx="69">
                        <c:v>103.042</c:v>
                      </c:pt>
                      <c:pt idx="70">
                        <c:v>103.161</c:v>
                      </c:pt>
                      <c:pt idx="71">
                        <c:v>103.239</c:v>
                      </c:pt>
                      <c:pt idx="72">
                        <c:v>103.19199999999999</c:v>
                      </c:pt>
                      <c:pt idx="73">
                        <c:v>103.193</c:v>
                      </c:pt>
                      <c:pt idx="74">
                        <c:v>103.199</c:v>
                      </c:pt>
                      <c:pt idx="75">
                        <c:v>103.19799999999999</c:v>
                      </c:pt>
                      <c:pt idx="76">
                        <c:v>103.19499999999999</c:v>
                      </c:pt>
                      <c:pt idx="77">
                        <c:v>103.215</c:v>
                      </c:pt>
                      <c:pt idx="78">
                        <c:v>103.197</c:v>
                      </c:pt>
                      <c:pt idx="79">
                        <c:v>103.173</c:v>
                      </c:pt>
                      <c:pt idx="80">
                        <c:v>103.149</c:v>
                      </c:pt>
                      <c:pt idx="81">
                        <c:v>103.17100000000001</c:v>
                      </c:pt>
                      <c:pt idx="82">
                        <c:v>103.318</c:v>
                      </c:pt>
                      <c:pt idx="83">
                        <c:v>103.32</c:v>
                      </c:pt>
                      <c:pt idx="84">
                        <c:v>103.416</c:v>
                      </c:pt>
                      <c:pt idx="85">
                        <c:v>103.352</c:v>
                      </c:pt>
                      <c:pt idx="86">
                        <c:v>103.27200000000001</c:v>
                      </c:pt>
                      <c:pt idx="87">
                        <c:v>103.193</c:v>
                      </c:pt>
                      <c:pt idx="88">
                        <c:v>103.116</c:v>
                      </c:pt>
                      <c:pt idx="89">
                        <c:v>103.047</c:v>
                      </c:pt>
                      <c:pt idx="90">
                        <c:v>102.98099999999999</c:v>
                      </c:pt>
                      <c:pt idx="91">
                        <c:v>102.952</c:v>
                      </c:pt>
                      <c:pt idx="92">
                        <c:v>102.861</c:v>
                      </c:pt>
                      <c:pt idx="93">
                        <c:v>102.80500000000001</c:v>
                      </c:pt>
                      <c:pt idx="94">
                        <c:v>102.753</c:v>
                      </c:pt>
                      <c:pt idx="95">
                        <c:v>102.697</c:v>
                      </c:pt>
                      <c:pt idx="96">
                        <c:v>102.65</c:v>
                      </c:pt>
                      <c:pt idx="97">
                        <c:v>102.607</c:v>
                      </c:pt>
                      <c:pt idx="98">
                        <c:v>102.572</c:v>
                      </c:pt>
                      <c:pt idx="99">
                        <c:v>102.548</c:v>
                      </c:pt>
                      <c:pt idx="100">
                        <c:v>102.545</c:v>
                      </c:pt>
                      <c:pt idx="101">
                        <c:v>102.508</c:v>
                      </c:pt>
                      <c:pt idx="102">
                        <c:v>102.47199999999999</c:v>
                      </c:pt>
                      <c:pt idx="103">
                        <c:v>102.43</c:v>
                      </c:pt>
                      <c:pt idx="104">
                        <c:v>102.39400000000001</c:v>
                      </c:pt>
                      <c:pt idx="105">
                        <c:v>102.358</c:v>
                      </c:pt>
                      <c:pt idx="106">
                        <c:v>102.34</c:v>
                      </c:pt>
                      <c:pt idx="107">
                        <c:v>102.315</c:v>
                      </c:pt>
                      <c:pt idx="108">
                        <c:v>102.276</c:v>
                      </c:pt>
                      <c:pt idx="109">
                        <c:v>102.246</c:v>
                      </c:pt>
                      <c:pt idx="110">
                        <c:v>102.21899999999999</c:v>
                      </c:pt>
                      <c:pt idx="111">
                        <c:v>102.175</c:v>
                      </c:pt>
                      <c:pt idx="112">
                        <c:v>102.133</c:v>
                      </c:pt>
                      <c:pt idx="113">
                        <c:v>102.09099999999999</c:v>
                      </c:pt>
                      <c:pt idx="114">
                        <c:v>102.051</c:v>
                      </c:pt>
                      <c:pt idx="115">
                        <c:v>102.009</c:v>
                      </c:pt>
                      <c:pt idx="116">
                        <c:v>101.96599999999999</c:v>
                      </c:pt>
                      <c:pt idx="117">
                        <c:v>101.92100000000001</c:v>
                      </c:pt>
                      <c:pt idx="118">
                        <c:v>101.88</c:v>
                      </c:pt>
                      <c:pt idx="119">
                        <c:v>101.84099999999999</c:v>
                      </c:pt>
                      <c:pt idx="120">
                        <c:v>101.80200000000001</c:v>
                      </c:pt>
                      <c:pt idx="121">
                        <c:v>101.786</c:v>
                      </c:pt>
                      <c:pt idx="122">
                        <c:v>101.72799999999999</c:v>
                      </c:pt>
                      <c:pt idx="123">
                        <c:v>101.696</c:v>
                      </c:pt>
                      <c:pt idx="124">
                        <c:v>101.666</c:v>
                      </c:pt>
                      <c:pt idx="125">
                        <c:v>101.631</c:v>
                      </c:pt>
                      <c:pt idx="126">
                        <c:v>101.596</c:v>
                      </c:pt>
                      <c:pt idx="127">
                        <c:v>101.562</c:v>
                      </c:pt>
                      <c:pt idx="128">
                        <c:v>101.52800000000001</c:v>
                      </c:pt>
                      <c:pt idx="129">
                        <c:v>101.499</c:v>
                      </c:pt>
                      <c:pt idx="130">
                        <c:v>101.46899999999999</c:v>
                      </c:pt>
                      <c:pt idx="131">
                        <c:v>101.434</c:v>
                      </c:pt>
                      <c:pt idx="132">
                        <c:v>101.404</c:v>
                      </c:pt>
                      <c:pt idx="133">
                        <c:v>101.379</c:v>
                      </c:pt>
                      <c:pt idx="134">
                        <c:v>101.352</c:v>
                      </c:pt>
                      <c:pt idx="135">
                        <c:v>101.34399999999999</c:v>
                      </c:pt>
                      <c:pt idx="136">
                        <c:v>101.33199999999999</c:v>
                      </c:pt>
                      <c:pt idx="137">
                        <c:v>101.355</c:v>
                      </c:pt>
                      <c:pt idx="138">
                        <c:v>101.419</c:v>
                      </c:pt>
                      <c:pt idx="139">
                        <c:v>101.48399999999999</c:v>
                      </c:pt>
                      <c:pt idx="140">
                        <c:v>101.524</c:v>
                      </c:pt>
                      <c:pt idx="141">
                        <c:v>101.6</c:v>
                      </c:pt>
                      <c:pt idx="142">
                        <c:v>101.724</c:v>
                      </c:pt>
                      <c:pt idx="143">
                        <c:v>101.80500000000001</c:v>
                      </c:pt>
                      <c:pt idx="144">
                        <c:v>101.947</c:v>
                      </c:pt>
                      <c:pt idx="145">
                        <c:v>102.125</c:v>
                      </c:pt>
                      <c:pt idx="146">
                        <c:v>102.27800000000001</c:v>
                      </c:pt>
                      <c:pt idx="147">
                        <c:v>102.42400000000001</c:v>
                      </c:pt>
                      <c:pt idx="148">
                        <c:v>102.518</c:v>
                      </c:pt>
                      <c:pt idx="149">
                        <c:v>102.592</c:v>
                      </c:pt>
                      <c:pt idx="150">
                        <c:v>102.66200000000001</c:v>
                      </c:pt>
                      <c:pt idx="151">
                        <c:v>102.751</c:v>
                      </c:pt>
                      <c:pt idx="152">
                        <c:v>102.87</c:v>
                      </c:pt>
                      <c:pt idx="153">
                        <c:v>102.985</c:v>
                      </c:pt>
                      <c:pt idx="154">
                        <c:v>103.02200000000001</c:v>
                      </c:pt>
                      <c:pt idx="155">
                        <c:v>103.032</c:v>
                      </c:pt>
                      <c:pt idx="156">
                        <c:v>103.02800000000001</c:v>
                      </c:pt>
                      <c:pt idx="157">
                        <c:v>103.024</c:v>
                      </c:pt>
                      <c:pt idx="158">
                        <c:v>103.035</c:v>
                      </c:pt>
                      <c:pt idx="159">
                        <c:v>103.06699999999999</c:v>
                      </c:pt>
                      <c:pt idx="160">
                        <c:v>103.20399999999999</c:v>
                      </c:pt>
                      <c:pt idx="161">
                        <c:v>103.36499999999999</c:v>
                      </c:pt>
                      <c:pt idx="162">
                        <c:v>103.373</c:v>
                      </c:pt>
                      <c:pt idx="163">
                        <c:v>103.324</c:v>
                      </c:pt>
                      <c:pt idx="164">
                        <c:v>103.27200000000001</c:v>
                      </c:pt>
                      <c:pt idx="165">
                        <c:v>103.199</c:v>
                      </c:pt>
                      <c:pt idx="166">
                        <c:v>103.133</c:v>
                      </c:pt>
                      <c:pt idx="167">
                        <c:v>103.07</c:v>
                      </c:pt>
                      <c:pt idx="168">
                        <c:v>103.01900000000001</c:v>
                      </c:pt>
                      <c:pt idx="169">
                        <c:v>102.97499999999999</c:v>
                      </c:pt>
                      <c:pt idx="170">
                        <c:v>102.943</c:v>
                      </c:pt>
                      <c:pt idx="171">
                        <c:v>102.928</c:v>
                      </c:pt>
                      <c:pt idx="172">
                        <c:v>102.908</c:v>
                      </c:pt>
                      <c:pt idx="173">
                        <c:v>102.905</c:v>
                      </c:pt>
                      <c:pt idx="174">
                        <c:v>102.892</c:v>
                      </c:pt>
                      <c:pt idx="175">
                        <c:v>102.911</c:v>
                      </c:pt>
                      <c:pt idx="176">
                        <c:v>102.892</c:v>
                      </c:pt>
                      <c:pt idx="177">
                        <c:v>102.87</c:v>
                      </c:pt>
                      <c:pt idx="178">
                        <c:v>102.846</c:v>
                      </c:pt>
                      <c:pt idx="179">
                        <c:v>102.822</c:v>
                      </c:pt>
                      <c:pt idx="180">
                        <c:v>102.801</c:v>
                      </c:pt>
                      <c:pt idx="181">
                        <c:v>102.776</c:v>
                      </c:pt>
                      <c:pt idx="182">
                        <c:v>102.746</c:v>
                      </c:pt>
                      <c:pt idx="183">
                        <c:v>102.72799999999999</c:v>
                      </c:pt>
                      <c:pt idx="184">
                        <c:v>102.69199999999999</c:v>
                      </c:pt>
                      <c:pt idx="185">
                        <c:v>102.661</c:v>
                      </c:pt>
                      <c:pt idx="186">
                        <c:v>102.64700000000001</c:v>
                      </c:pt>
                      <c:pt idx="187">
                        <c:v>102.64</c:v>
                      </c:pt>
                      <c:pt idx="188">
                        <c:v>102.616</c:v>
                      </c:pt>
                      <c:pt idx="189">
                        <c:v>102.60599999999999</c:v>
                      </c:pt>
                      <c:pt idx="190">
                        <c:v>102.59</c:v>
                      </c:pt>
                      <c:pt idx="191">
                        <c:v>102.575</c:v>
                      </c:pt>
                      <c:pt idx="192">
                        <c:v>102.56399999999999</c:v>
                      </c:pt>
                      <c:pt idx="193">
                        <c:v>102.55200000000001</c:v>
                      </c:pt>
                      <c:pt idx="194">
                        <c:v>102.532</c:v>
                      </c:pt>
                      <c:pt idx="195">
                        <c:v>102.524</c:v>
                      </c:pt>
                      <c:pt idx="196">
                        <c:v>102.514</c:v>
                      </c:pt>
                      <c:pt idx="197">
                        <c:v>102.504</c:v>
                      </c:pt>
                      <c:pt idx="198">
                        <c:v>102.56100000000001</c:v>
                      </c:pt>
                      <c:pt idx="199">
                        <c:v>102.571</c:v>
                      </c:pt>
                      <c:pt idx="200">
                        <c:v>102.602</c:v>
                      </c:pt>
                      <c:pt idx="201">
                        <c:v>102.614</c:v>
                      </c:pt>
                      <c:pt idx="202">
                        <c:v>102.61799999999999</c:v>
                      </c:pt>
                      <c:pt idx="203">
                        <c:v>102.614</c:v>
                      </c:pt>
                      <c:pt idx="204">
                        <c:v>102.596</c:v>
                      </c:pt>
                      <c:pt idx="205">
                        <c:v>102.577</c:v>
                      </c:pt>
                      <c:pt idx="206">
                        <c:v>102.556</c:v>
                      </c:pt>
                      <c:pt idx="207">
                        <c:v>102.532</c:v>
                      </c:pt>
                      <c:pt idx="208">
                        <c:v>102.50700000000001</c:v>
                      </c:pt>
                      <c:pt idx="209">
                        <c:v>102.482</c:v>
                      </c:pt>
                      <c:pt idx="210">
                        <c:v>102.46899999999999</c:v>
                      </c:pt>
                      <c:pt idx="211">
                        <c:v>102.437</c:v>
                      </c:pt>
                      <c:pt idx="212">
                        <c:v>102.402</c:v>
                      </c:pt>
                      <c:pt idx="213">
                        <c:v>102.36499999999999</c:v>
                      </c:pt>
                      <c:pt idx="214">
                        <c:v>102.316</c:v>
                      </c:pt>
                      <c:pt idx="215">
                        <c:v>102.26600000000001</c:v>
                      </c:pt>
                      <c:pt idx="216">
                        <c:v>102.224</c:v>
                      </c:pt>
                      <c:pt idx="217">
                        <c:v>102.178</c:v>
                      </c:pt>
                      <c:pt idx="218">
                        <c:v>102.129</c:v>
                      </c:pt>
                      <c:pt idx="219">
                        <c:v>102.083</c:v>
                      </c:pt>
                      <c:pt idx="220">
                        <c:v>102.038</c:v>
                      </c:pt>
                      <c:pt idx="221">
                        <c:v>101.996</c:v>
                      </c:pt>
                      <c:pt idx="222">
                        <c:v>101.95</c:v>
                      </c:pt>
                      <c:pt idx="223">
                        <c:v>101.904</c:v>
                      </c:pt>
                      <c:pt idx="224">
                        <c:v>101.85899999999999</c:v>
                      </c:pt>
                      <c:pt idx="225">
                        <c:v>101.813</c:v>
                      </c:pt>
                      <c:pt idx="226">
                        <c:v>101.768</c:v>
                      </c:pt>
                      <c:pt idx="227">
                        <c:v>101.726</c:v>
                      </c:pt>
                      <c:pt idx="228">
                        <c:v>101.68</c:v>
                      </c:pt>
                      <c:pt idx="229">
                        <c:v>101.636</c:v>
                      </c:pt>
                      <c:pt idx="230">
                        <c:v>101.596</c:v>
                      </c:pt>
                      <c:pt idx="231">
                        <c:v>101.556</c:v>
                      </c:pt>
                      <c:pt idx="232">
                        <c:v>101.52200000000001</c:v>
                      </c:pt>
                      <c:pt idx="233">
                        <c:v>101.483</c:v>
                      </c:pt>
                      <c:pt idx="234">
                        <c:v>101.44199999999999</c:v>
                      </c:pt>
                      <c:pt idx="235">
                        <c:v>101.40600000000001</c:v>
                      </c:pt>
                      <c:pt idx="236">
                        <c:v>101.369</c:v>
                      </c:pt>
                      <c:pt idx="237">
                        <c:v>101.339</c:v>
                      </c:pt>
                      <c:pt idx="238">
                        <c:v>101.306</c:v>
                      </c:pt>
                      <c:pt idx="239">
                        <c:v>101.25</c:v>
                      </c:pt>
                      <c:pt idx="240">
                        <c:v>101.23</c:v>
                      </c:pt>
                      <c:pt idx="241">
                        <c:v>101.2</c:v>
                      </c:pt>
                      <c:pt idx="242">
                        <c:v>101.19</c:v>
                      </c:pt>
                      <c:pt idx="243">
                        <c:v>101.15600000000001</c:v>
                      </c:pt>
                      <c:pt idx="244">
                        <c:v>101.128</c:v>
                      </c:pt>
                      <c:pt idx="245">
                        <c:v>101.102</c:v>
                      </c:pt>
                      <c:pt idx="246">
                        <c:v>101.07</c:v>
                      </c:pt>
                      <c:pt idx="247">
                        <c:v>101.071</c:v>
                      </c:pt>
                      <c:pt idx="248">
                        <c:v>101.041</c:v>
                      </c:pt>
                      <c:pt idx="249">
                        <c:v>101.006</c:v>
                      </c:pt>
                      <c:pt idx="250">
                        <c:v>100.982</c:v>
                      </c:pt>
                      <c:pt idx="251">
                        <c:v>100.958</c:v>
                      </c:pt>
                      <c:pt idx="252">
                        <c:v>100.931</c:v>
                      </c:pt>
                      <c:pt idx="253">
                        <c:v>100.904</c:v>
                      </c:pt>
                      <c:pt idx="254">
                        <c:v>100.88200000000001</c:v>
                      </c:pt>
                      <c:pt idx="255">
                        <c:v>100.86199999999999</c:v>
                      </c:pt>
                      <c:pt idx="256">
                        <c:v>100.837</c:v>
                      </c:pt>
                      <c:pt idx="257">
                        <c:v>100.812</c:v>
                      </c:pt>
                      <c:pt idx="258">
                        <c:v>100.79</c:v>
                      </c:pt>
                      <c:pt idx="259">
                        <c:v>100.786</c:v>
                      </c:pt>
                      <c:pt idx="260">
                        <c:v>100.77</c:v>
                      </c:pt>
                      <c:pt idx="261">
                        <c:v>100.77</c:v>
                      </c:pt>
                      <c:pt idx="262">
                        <c:v>100.761</c:v>
                      </c:pt>
                      <c:pt idx="263">
                        <c:v>100.742</c:v>
                      </c:pt>
                      <c:pt idx="264">
                        <c:v>100.736</c:v>
                      </c:pt>
                      <c:pt idx="265">
                        <c:v>100.84099999999999</c:v>
                      </c:pt>
                      <c:pt idx="266">
                        <c:v>100.828</c:v>
                      </c:pt>
                      <c:pt idx="267">
                        <c:v>100.809</c:v>
                      </c:pt>
                      <c:pt idx="268">
                        <c:v>100.791</c:v>
                      </c:pt>
                      <c:pt idx="269">
                        <c:v>100.777</c:v>
                      </c:pt>
                      <c:pt idx="270">
                        <c:v>100.752</c:v>
                      </c:pt>
                      <c:pt idx="271">
                        <c:v>100.736</c:v>
                      </c:pt>
                      <c:pt idx="272">
                        <c:v>100.732</c:v>
                      </c:pt>
                      <c:pt idx="273">
                        <c:v>100.738</c:v>
                      </c:pt>
                      <c:pt idx="274">
                        <c:v>100.727</c:v>
                      </c:pt>
                      <c:pt idx="275">
                        <c:v>100.718</c:v>
                      </c:pt>
                      <c:pt idx="276">
                        <c:v>100.712</c:v>
                      </c:pt>
                      <c:pt idx="277">
                        <c:v>100.729</c:v>
                      </c:pt>
                      <c:pt idx="278">
                        <c:v>100.721</c:v>
                      </c:pt>
                      <c:pt idx="279">
                        <c:v>100.71</c:v>
                      </c:pt>
                      <c:pt idx="280">
                        <c:v>100.70399999999999</c:v>
                      </c:pt>
                      <c:pt idx="281">
                        <c:v>100.702</c:v>
                      </c:pt>
                      <c:pt idx="282">
                        <c:v>100.691</c:v>
                      </c:pt>
                      <c:pt idx="283">
                        <c:v>100.69199999999999</c:v>
                      </c:pt>
                      <c:pt idx="284">
                        <c:v>100.691</c:v>
                      </c:pt>
                      <c:pt idx="285">
                        <c:v>100.681</c:v>
                      </c:pt>
                      <c:pt idx="286">
                        <c:v>100.682</c:v>
                      </c:pt>
                      <c:pt idx="287">
                        <c:v>100.77500000000001</c:v>
                      </c:pt>
                      <c:pt idx="288">
                        <c:v>100.774</c:v>
                      </c:pt>
                      <c:pt idx="289">
                        <c:v>100.785</c:v>
                      </c:pt>
                      <c:pt idx="290">
                        <c:v>100.795</c:v>
                      </c:pt>
                      <c:pt idx="291">
                        <c:v>100.79900000000001</c:v>
                      </c:pt>
                      <c:pt idx="292">
                        <c:v>100.80500000000001</c:v>
                      </c:pt>
                      <c:pt idx="293">
                        <c:v>100.81100000000001</c:v>
                      </c:pt>
                      <c:pt idx="294">
                        <c:v>100.816</c:v>
                      </c:pt>
                      <c:pt idx="295">
                        <c:v>100.82899999999999</c:v>
                      </c:pt>
                      <c:pt idx="296">
                        <c:v>100.82599999999999</c:v>
                      </c:pt>
                      <c:pt idx="297">
                        <c:v>100.82299999999999</c:v>
                      </c:pt>
                      <c:pt idx="298">
                        <c:v>100.821</c:v>
                      </c:pt>
                      <c:pt idx="300">
                        <c:v>100.831</c:v>
                      </c:pt>
                      <c:pt idx="301">
                        <c:v>100.825</c:v>
                      </c:pt>
                      <c:pt idx="302">
                        <c:v>100.825</c:v>
                      </c:pt>
                      <c:pt idx="303">
                        <c:v>100.82</c:v>
                      </c:pt>
                      <c:pt idx="304">
                        <c:v>100.82</c:v>
                      </c:pt>
                      <c:pt idx="305">
                        <c:v>100.807</c:v>
                      </c:pt>
                      <c:pt idx="306">
                        <c:v>100.80500000000001</c:v>
                      </c:pt>
                      <c:pt idx="307">
                        <c:v>100.80200000000001</c:v>
                      </c:pt>
                      <c:pt idx="308">
                        <c:v>100.794</c:v>
                      </c:pt>
                      <c:pt idx="309">
                        <c:v>100.786</c:v>
                      </c:pt>
                      <c:pt idx="310">
                        <c:v>100.777</c:v>
                      </c:pt>
                      <c:pt idx="311">
                        <c:v>100.765</c:v>
                      </c:pt>
                      <c:pt idx="312">
                        <c:v>100.756</c:v>
                      </c:pt>
                      <c:pt idx="313">
                        <c:v>100.742</c:v>
                      </c:pt>
                      <c:pt idx="314">
                        <c:v>100.72799999999999</c:v>
                      </c:pt>
                      <c:pt idx="315">
                        <c:v>100.71599999999999</c:v>
                      </c:pt>
                      <c:pt idx="316">
                        <c:v>100.703</c:v>
                      </c:pt>
                      <c:pt idx="317">
                        <c:v>100.68899999999999</c:v>
                      </c:pt>
                      <c:pt idx="318">
                        <c:v>100.675</c:v>
                      </c:pt>
                      <c:pt idx="319">
                        <c:v>100.65900000000001</c:v>
                      </c:pt>
                      <c:pt idx="320">
                        <c:v>100.646</c:v>
                      </c:pt>
                      <c:pt idx="321">
                        <c:v>100.63</c:v>
                      </c:pt>
                      <c:pt idx="322">
                        <c:v>100.623</c:v>
                      </c:pt>
                      <c:pt idx="323">
                        <c:v>100.61199999999999</c:v>
                      </c:pt>
                      <c:pt idx="324">
                        <c:v>100.598</c:v>
                      </c:pt>
                      <c:pt idx="325">
                        <c:v>100.584</c:v>
                      </c:pt>
                      <c:pt idx="326">
                        <c:v>100.562</c:v>
                      </c:pt>
                      <c:pt idx="327">
                        <c:v>100.54600000000001</c:v>
                      </c:pt>
                      <c:pt idx="328">
                        <c:v>100.53</c:v>
                      </c:pt>
                      <c:pt idx="329">
                        <c:v>100.52200000000001</c:v>
                      </c:pt>
                      <c:pt idx="330">
                        <c:v>100.52200000000001</c:v>
                      </c:pt>
                      <c:pt idx="331">
                        <c:v>100.625</c:v>
                      </c:pt>
                      <c:pt idx="332">
                        <c:v>100.634</c:v>
                      </c:pt>
                      <c:pt idx="333">
                        <c:v>100.852</c:v>
                      </c:pt>
                      <c:pt idx="334">
                        <c:v>100.905</c:v>
                      </c:pt>
                      <c:pt idx="335">
                        <c:v>101.006</c:v>
                      </c:pt>
                      <c:pt idx="336">
                        <c:v>101.078</c:v>
                      </c:pt>
                      <c:pt idx="337">
                        <c:v>101.13200000000001</c:v>
                      </c:pt>
                      <c:pt idx="338">
                        <c:v>101.169</c:v>
                      </c:pt>
                      <c:pt idx="339">
                        <c:v>101.21299999999999</c:v>
                      </c:pt>
                      <c:pt idx="340">
                        <c:v>101.233</c:v>
                      </c:pt>
                      <c:pt idx="341">
                        <c:v>101.253</c:v>
                      </c:pt>
                      <c:pt idx="342">
                        <c:v>101.288</c:v>
                      </c:pt>
                      <c:pt idx="343" formatCode="General">
                        <c:v>101.309</c:v>
                      </c:pt>
                      <c:pt idx="344" formatCode="General">
                        <c:v>101.32899999999999</c:v>
                      </c:pt>
                      <c:pt idx="345" formatCode="General">
                        <c:v>101.34099999999999</c:v>
                      </c:pt>
                      <c:pt idx="346" formatCode="General">
                        <c:v>101.35</c:v>
                      </c:pt>
                      <c:pt idx="347" formatCode="General">
                        <c:v>101.361</c:v>
                      </c:pt>
                      <c:pt idx="348" formatCode="General">
                        <c:v>101.36499999999999</c:v>
                      </c:pt>
                      <c:pt idx="349" formatCode="General">
                        <c:v>101.367</c:v>
                      </c:pt>
                      <c:pt idx="350" formatCode="General">
                        <c:v>101.36799999999999</c:v>
                      </c:pt>
                      <c:pt idx="351" formatCode="General">
                        <c:v>101.367</c:v>
                      </c:pt>
                      <c:pt idx="352" formatCode="General">
                        <c:v>101.364</c:v>
                      </c:pt>
                      <c:pt idx="353" formatCode="General">
                        <c:v>101.358</c:v>
                      </c:pt>
                      <c:pt idx="354" formatCode="General">
                        <c:v>101.36</c:v>
                      </c:pt>
                      <c:pt idx="355" formatCode="General">
                        <c:v>101.383</c:v>
                      </c:pt>
                      <c:pt idx="356" formatCode="General">
                        <c:v>101.664</c:v>
                      </c:pt>
                      <c:pt idx="357" formatCode="General">
                        <c:v>101.801</c:v>
                      </c:pt>
                      <c:pt idx="358" formatCode="General">
                        <c:v>101.95</c:v>
                      </c:pt>
                      <c:pt idx="359" formatCode="General">
                        <c:v>102.081</c:v>
                      </c:pt>
                      <c:pt idx="360" formatCode="General">
                        <c:v>102.164</c:v>
                      </c:pt>
                      <c:pt idx="361" formatCode="General">
                        <c:v>102.325</c:v>
                      </c:pt>
                      <c:pt idx="362" formatCode="General">
                        <c:v>102.66800000000001</c:v>
                      </c:pt>
                      <c:pt idx="363" formatCode="General">
                        <c:v>103.02200000000001</c:v>
                      </c:pt>
                      <c:pt idx="364" formatCode="General">
                        <c:v>103.05200000000001</c:v>
                      </c:pt>
                      <c:pt idx="365" formatCode="General">
                        <c:v>103.09399999999999</c:v>
                      </c:pt>
                      <c:pt idx="366" formatCode="General">
                        <c:v>103.06699999999999</c:v>
                      </c:pt>
                      <c:pt idx="367" formatCode="General">
                        <c:v>103.038</c:v>
                      </c:pt>
                      <c:pt idx="368" formatCode="General">
                        <c:v>102.989</c:v>
                      </c:pt>
                      <c:pt idx="369" formatCode="General">
                        <c:v>102.938</c:v>
                      </c:pt>
                      <c:pt idx="370" formatCode="General">
                        <c:v>102.90300000000001</c:v>
                      </c:pt>
                      <c:pt idx="371" formatCode="General">
                        <c:v>102.925</c:v>
                      </c:pt>
                      <c:pt idx="372" formatCode="General">
                        <c:v>102.926</c:v>
                      </c:pt>
                      <c:pt idx="373" formatCode="General">
                        <c:v>102.91500000000001</c:v>
                      </c:pt>
                      <c:pt idx="374" formatCode="General">
                        <c:v>102.91200000000001</c:v>
                      </c:pt>
                      <c:pt idx="375" formatCode="General">
                        <c:v>102.932</c:v>
                      </c:pt>
                      <c:pt idx="376" formatCode="General">
                        <c:v>102.994</c:v>
                      </c:pt>
                      <c:pt idx="377" formatCode="General">
                        <c:v>103.057</c:v>
                      </c:pt>
                      <c:pt idx="378" formatCode="General">
                        <c:v>103.09399999999999</c:v>
                      </c:pt>
                      <c:pt idx="379" formatCode="General">
                        <c:v>103.087</c:v>
                      </c:pt>
                      <c:pt idx="380" formatCode="General">
                        <c:v>103.06</c:v>
                      </c:pt>
                      <c:pt idx="381" formatCode="General">
                        <c:v>103.04600000000001</c:v>
                      </c:pt>
                      <c:pt idx="382" formatCode="General">
                        <c:v>103.027</c:v>
                      </c:pt>
                      <c:pt idx="383" formatCode="General">
                        <c:v>103.024</c:v>
                      </c:pt>
                      <c:pt idx="384" formatCode="General">
                        <c:v>103.134</c:v>
                      </c:pt>
                      <c:pt idx="385" formatCode="General">
                        <c:v>103.133</c:v>
                      </c:pt>
                      <c:pt idx="386" formatCode="General">
                        <c:v>103.13200000000001</c:v>
                      </c:pt>
                      <c:pt idx="387" formatCode="General">
                        <c:v>103.197</c:v>
                      </c:pt>
                      <c:pt idx="388" formatCode="General">
                        <c:v>103.185</c:v>
                      </c:pt>
                      <c:pt idx="389" formatCode="General">
                        <c:v>103.15600000000001</c:v>
                      </c:pt>
                      <c:pt idx="390" formatCode="General">
                        <c:v>103.114</c:v>
                      </c:pt>
                      <c:pt idx="391" formatCode="General">
                        <c:v>103.10899999999999</c:v>
                      </c:pt>
                      <c:pt idx="392" formatCode="General">
                        <c:v>103.1</c:v>
                      </c:pt>
                      <c:pt idx="393" formatCode="General">
                        <c:v>103.066</c:v>
                      </c:pt>
                      <c:pt idx="394" formatCode="General">
                        <c:v>103.02200000000001</c:v>
                      </c:pt>
                      <c:pt idx="395" formatCode="General">
                        <c:v>102.986</c:v>
                      </c:pt>
                      <c:pt idx="396" formatCode="General">
                        <c:v>102.941</c:v>
                      </c:pt>
                      <c:pt idx="397" formatCode="General">
                        <c:v>102.898</c:v>
                      </c:pt>
                      <c:pt idx="398" formatCode="General">
                        <c:v>102.85299999999999</c:v>
                      </c:pt>
                      <c:pt idx="399" formatCode="General">
                        <c:v>102.818</c:v>
                      </c:pt>
                      <c:pt idx="400" formatCode="General">
                        <c:v>102.782</c:v>
                      </c:pt>
                      <c:pt idx="401" formatCode="General">
                        <c:v>102.741</c:v>
                      </c:pt>
                      <c:pt idx="402" formatCode="General">
                        <c:v>102.7</c:v>
                      </c:pt>
                      <c:pt idx="403" formatCode="General">
                        <c:v>102.65900000000001</c:v>
                      </c:pt>
                      <c:pt idx="404" formatCode="General">
                        <c:v>102.621</c:v>
                      </c:pt>
                      <c:pt idx="405" formatCode="General">
                        <c:v>102.593</c:v>
                      </c:pt>
                      <c:pt idx="406" formatCode="General">
                        <c:v>102.592</c:v>
                      </c:pt>
                      <c:pt idx="407" formatCode="General">
                        <c:v>102.60599999999999</c:v>
                      </c:pt>
                      <c:pt idx="408" formatCode="General">
                        <c:v>102.697</c:v>
                      </c:pt>
                      <c:pt idx="409" formatCode="General">
                        <c:v>102.824</c:v>
                      </c:pt>
                      <c:pt idx="410" formatCode="General">
                        <c:v>102.873</c:v>
                      </c:pt>
                      <c:pt idx="411" formatCode="General">
                        <c:v>102.917</c:v>
                      </c:pt>
                      <c:pt idx="412" formatCode="General">
                        <c:v>102.946</c:v>
                      </c:pt>
                      <c:pt idx="413" formatCode="General">
                        <c:v>103.008</c:v>
                      </c:pt>
                      <c:pt idx="414" formatCode="General">
                        <c:v>103.059</c:v>
                      </c:pt>
                      <c:pt idx="415" formatCode="General">
                        <c:v>103.066</c:v>
                      </c:pt>
                      <c:pt idx="416" formatCode="General">
                        <c:v>103.101</c:v>
                      </c:pt>
                      <c:pt idx="417" formatCode="General">
                        <c:v>103.124</c:v>
                      </c:pt>
                      <c:pt idx="418" formatCode="General">
                        <c:v>103.08499999999999</c:v>
                      </c:pt>
                      <c:pt idx="419" formatCode="General">
                        <c:v>103.04300000000001</c:v>
                      </c:pt>
                      <c:pt idx="420" formatCode="General">
                        <c:v>102.998</c:v>
                      </c:pt>
                      <c:pt idx="421" formatCode="General">
                        <c:v>102.953</c:v>
                      </c:pt>
                      <c:pt idx="422" formatCode="General">
                        <c:v>102.93</c:v>
                      </c:pt>
                      <c:pt idx="423" formatCode="General">
                        <c:v>102.908</c:v>
                      </c:pt>
                      <c:pt idx="424" formatCode="General">
                        <c:v>102.89400000000001</c:v>
                      </c:pt>
                      <c:pt idx="425" formatCode="General">
                        <c:v>102.86199999999999</c:v>
                      </c:pt>
                      <c:pt idx="426" formatCode="General">
                        <c:v>102.83199999999999</c:v>
                      </c:pt>
                      <c:pt idx="427" formatCode="General">
                        <c:v>102.79600000000001</c:v>
                      </c:pt>
                      <c:pt idx="428" formatCode="General">
                        <c:v>102.762</c:v>
                      </c:pt>
                      <c:pt idx="429" formatCode="General">
                        <c:v>102.72499999999999</c:v>
                      </c:pt>
                      <c:pt idx="430" formatCode="General">
                        <c:v>102.724</c:v>
                      </c:pt>
                      <c:pt idx="431" formatCode="General">
                        <c:v>102.726</c:v>
                      </c:pt>
                      <c:pt idx="432" formatCode="General">
                        <c:v>102.733</c:v>
                      </c:pt>
                      <c:pt idx="433" formatCode="General">
                        <c:v>102.813</c:v>
                      </c:pt>
                      <c:pt idx="434" formatCode="General">
                        <c:v>102.94499999999999</c:v>
                      </c:pt>
                      <c:pt idx="435" formatCode="General">
                        <c:v>103.142</c:v>
                      </c:pt>
                      <c:pt idx="436" formatCode="General">
                        <c:v>103.23399999999999</c:v>
                      </c:pt>
                      <c:pt idx="437" formatCode="General">
                        <c:v>103.379</c:v>
                      </c:pt>
                      <c:pt idx="438" formatCode="General">
                        <c:v>103.367</c:v>
                      </c:pt>
                      <c:pt idx="439" formatCode="General">
                        <c:v>103.354</c:v>
                      </c:pt>
                      <c:pt idx="440" formatCode="General">
                        <c:v>103.29900000000001</c:v>
                      </c:pt>
                      <c:pt idx="441" formatCode="General">
                        <c:v>103.232</c:v>
                      </c:pt>
                      <c:pt idx="442" formatCode="General">
                        <c:v>103.169</c:v>
                      </c:pt>
                      <c:pt idx="443" formatCode="General">
                        <c:v>103.102</c:v>
                      </c:pt>
                      <c:pt idx="444" formatCode="General">
                        <c:v>103.04900000000001</c:v>
                      </c:pt>
                      <c:pt idx="445" formatCode="General">
                        <c:v>102.98099999999999</c:v>
                      </c:pt>
                      <c:pt idx="446" formatCode="General">
                        <c:v>102.923</c:v>
                      </c:pt>
                      <c:pt idx="447" formatCode="General">
                        <c:v>102.87</c:v>
                      </c:pt>
                      <c:pt idx="448" formatCode="General">
                        <c:v>102.81399999999999</c:v>
                      </c:pt>
                      <c:pt idx="449" formatCode="General">
                        <c:v>102.76</c:v>
                      </c:pt>
                      <c:pt idx="450" formatCode="General">
                        <c:v>102.71899999999999</c:v>
                      </c:pt>
                      <c:pt idx="451" formatCode="General">
                        <c:v>102.667</c:v>
                      </c:pt>
                      <c:pt idx="452" formatCode="General">
                        <c:v>102.61</c:v>
                      </c:pt>
                      <c:pt idx="453" formatCode="General">
                        <c:v>102.571</c:v>
                      </c:pt>
                      <c:pt idx="454" formatCode="General">
                        <c:v>102.54300000000001</c:v>
                      </c:pt>
                      <c:pt idx="455" formatCode="General">
                        <c:v>102.54600000000001</c:v>
                      </c:pt>
                      <c:pt idx="456" formatCode="General">
                        <c:v>102.57</c:v>
                      </c:pt>
                      <c:pt idx="457" formatCode="General">
                        <c:v>102.571</c:v>
                      </c:pt>
                      <c:pt idx="458" formatCode="General">
                        <c:v>102.63200000000001</c:v>
                      </c:pt>
                      <c:pt idx="459" formatCode="General">
                        <c:v>102.66500000000001</c:v>
                      </c:pt>
                      <c:pt idx="460" formatCode="General">
                        <c:v>102.715</c:v>
                      </c:pt>
                      <c:pt idx="461" formatCode="General">
                        <c:v>102.72199999999999</c:v>
                      </c:pt>
                      <c:pt idx="462" formatCode="General">
                        <c:v>102.732</c:v>
                      </c:pt>
                      <c:pt idx="463" formatCode="General">
                        <c:v>102.721</c:v>
                      </c:pt>
                      <c:pt idx="464" formatCode="General">
                        <c:v>102.69799999999999</c:v>
                      </c:pt>
                      <c:pt idx="465" formatCode="General">
                        <c:v>102.693</c:v>
                      </c:pt>
                      <c:pt idx="466" formatCode="General">
                        <c:v>102.64400000000001</c:v>
                      </c:pt>
                      <c:pt idx="467" formatCode="General">
                        <c:v>102.62</c:v>
                      </c:pt>
                      <c:pt idx="468" formatCode="General">
                        <c:v>102.59</c:v>
                      </c:pt>
                      <c:pt idx="469" formatCode="General">
                        <c:v>102.559</c:v>
                      </c:pt>
                      <c:pt idx="470" formatCode="General">
                        <c:v>102.536</c:v>
                      </c:pt>
                      <c:pt idx="471" formatCode="General">
                        <c:v>102.518</c:v>
                      </c:pt>
                      <c:pt idx="472" formatCode="General">
                        <c:v>102.574</c:v>
                      </c:pt>
                      <c:pt idx="473" formatCode="General">
                        <c:v>102.57899999999999</c:v>
                      </c:pt>
                      <c:pt idx="474" formatCode="General">
                        <c:v>102.898</c:v>
                      </c:pt>
                      <c:pt idx="475" formatCode="General">
                        <c:v>103.122</c:v>
                      </c:pt>
                      <c:pt idx="476" formatCode="General">
                        <c:v>103.13800000000001</c:v>
                      </c:pt>
                      <c:pt idx="477" formatCode="General">
                        <c:v>103.113</c:v>
                      </c:pt>
                      <c:pt idx="478" formatCode="General">
                        <c:v>103.095</c:v>
                      </c:pt>
                      <c:pt idx="479" formatCode="General">
                        <c:v>103.06100000000001</c:v>
                      </c:pt>
                      <c:pt idx="480" formatCode="General">
                        <c:v>103.038</c:v>
                      </c:pt>
                      <c:pt idx="481" formatCode="General">
                        <c:v>103.05200000000001</c:v>
                      </c:pt>
                      <c:pt idx="482" formatCode="General">
                        <c:v>103.068</c:v>
                      </c:pt>
                      <c:pt idx="483" formatCode="General">
                        <c:v>103.09699999999999</c:v>
                      </c:pt>
                      <c:pt idx="484" formatCode="General">
                        <c:v>103.29</c:v>
                      </c:pt>
                      <c:pt idx="485" formatCode="General">
                        <c:v>103.258</c:v>
                      </c:pt>
                      <c:pt idx="486" formatCode="General">
                        <c:v>103.232</c:v>
                      </c:pt>
                      <c:pt idx="487" formatCode="General">
                        <c:v>103.22499999999999</c:v>
                      </c:pt>
                      <c:pt idx="488" formatCode="General">
                        <c:v>103.238</c:v>
                      </c:pt>
                      <c:pt idx="489" formatCode="General">
                        <c:v>103.202</c:v>
                      </c:pt>
                      <c:pt idx="490" formatCode="General">
                        <c:v>103.15300000000001</c:v>
                      </c:pt>
                      <c:pt idx="491" formatCode="General">
                        <c:v>103.084</c:v>
                      </c:pt>
                      <c:pt idx="492" formatCode="General">
                        <c:v>103.035</c:v>
                      </c:pt>
                      <c:pt idx="493" formatCode="General">
                        <c:v>102.988</c:v>
                      </c:pt>
                      <c:pt idx="494" formatCode="General">
                        <c:v>102.94499999999999</c:v>
                      </c:pt>
                      <c:pt idx="495" formatCode="General">
                        <c:v>102.914</c:v>
                      </c:pt>
                      <c:pt idx="496" formatCode="General">
                        <c:v>102.91200000000001</c:v>
                      </c:pt>
                      <c:pt idx="497" formatCode="General">
                        <c:v>102.94</c:v>
                      </c:pt>
                      <c:pt idx="498" formatCode="General">
                        <c:v>102.93899999999999</c:v>
                      </c:pt>
                      <c:pt idx="499" formatCode="General">
                        <c:v>102.90600000000001</c:v>
                      </c:pt>
                      <c:pt idx="500" formatCode="General">
                        <c:v>102.872</c:v>
                      </c:pt>
                      <c:pt idx="501" formatCode="General">
                        <c:v>102.842</c:v>
                      </c:pt>
                      <c:pt idx="502" formatCode="General">
                        <c:v>102.80800000000001</c:v>
                      </c:pt>
                      <c:pt idx="503" formatCode="General">
                        <c:v>102.76600000000001</c:v>
                      </c:pt>
                      <c:pt idx="504" formatCode="General">
                        <c:v>102.735</c:v>
                      </c:pt>
                      <c:pt idx="505" formatCode="General">
                        <c:v>102.69</c:v>
                      </c:pt>
                      <c:pt idx="506" formatCode="General">
                        <c:v>102.684</c:v>
                      </c:pt>
                      <c:pt idx="507" formatCode="General">
                        <c:v>102.723</c:v>
                      </c:pt>
                      <c:pt idx="508" formatCode="General">
                        <c:v>102.752</c:v>
                      </c:pt>
                      <c:pt idx="509" formatCode="General">
                        <c:v>102.79600000000001</c:v>
                      </c:pt>
                      <c:pt idx="510" formatCode="General">
                        <c:v>102.788</c:v>
                      </c:pt>
                      <c:pt idx="511" formatCode="General">
                        <c:v>102.788</c:v>
                      </c:pt>
                      <c:pt idx="512" formatCode="General">
                        <c:v>102.828</c:v>
                      </c:pt>
                      <c:pt idx="513" formatCode="General">
                        <c:v>102.86</c:v>
                      </c:pt>
                      <c:pt idx="514" formatCode="General">
                        <c:v>102.85299999999999</c:v>
                      </c:pt>
                      <c:pt idx="515" formatCode="General">
                        <c:v>102.827</c:v>
                      </c:pt>
                      <c:pt idx="516" formatCode="General">
                        <c:v>102.804</c:v>
                      </c:pt>
                      <c:pt idx="517" formatCode="General">
                        <c:v>102.78</c:v>
                      </c:pt>
                      <c:pt idx="518" formatCode="General">
                        <c:v>102.745</c:v>
                      </c:pt>
                      <c:pt idx="519" formatCode="General">
                        <c:v>102.72</c:v>
                      </c:pt>
                      <c:pt idx="520" formatCode="General">
                        <c:v>102.69799999999999</c:v>
                      </c:pt>
                      <c:pt idx="521" formatCode="General">
                        <c:v>102.7</c:v>
                      </c:pt>
                      <c:pt idx="522" formatCode="General">
                        <c:v>102.70399999999999</c:v>
                      </c:pt>
                      <c:pt idx="523" formatCode="General">
                        <c:v>102.82299999999999</c:v>
                      </c:pt>
                      <c:pt idx="524" formatCode="General">
                        <c:v>102.902</c:v>
                      </c:pt>
                      <c:pt idx="525" formatCode="General">
                        <c:v>102.92700000000001</c:v>
                      </c:pt>
                      <c:pt idx="526" formatCode="General">
                        <c:v>102.922</c:v>
                      </c:pt>
                      <c:pt idx="527" formatCode="General">
                        <c:v>102.902</c:v>
                      </c:pt>
                      <c:pt idx="528" formatCode="General">
                        <c:v>102.893</c:v>
                      </c:pt>
                      <c:pt idx="529" formatCode="General">
                        <c:v>102.9</c:v>
                      </c:pt>
                      <c:pt idx="530" formatCode="General">
                        <c:v>102.938</c:v>
                      </c:pt>
                      <c:pt idx="531" formatCode="General">
                        <c:v>102.985</c:v>
                      </c:pt>
                      <c:pt idx="532" formatCode="General">
                        <c:v>102.973</c:v>
                      </c:pt>
                      <c:pt idx="533" formatCode="General">
                        <c:v>102.955</c:v>
                      </c:pt>
                      <c:pt idx="534" formatCode="General">
                        <c:v>102.904</c:v>
                      </c:pt>
                      <c:pt idx="535" formatCode="General">
                        <c:v>102.871</c:v>
                      </c:pt>
                      <c:pt idx="536" formatCode="General">
                        <c:v>102.825</c:v>
                      </c:pt>
                      <c:pt idx="537" formatCode="General">
                        <c:v>102.789</c:v>
                      </c:pt>
                      <c:pt idx="538" formatCode="General">
                        <c:v>102.745</c:v>
                      </c:pt>
                      <c:pt idx="539" formatCode="General">
                        <c:v>102.709</c:v>
                      </c:pt>
                      <c:pt idx="540" formatCode="General">
                        <c:v>102.67400000000001</c:v>
                      </c:pt>
                      <c:pt idx="541" formatCode="General">
                        <c:v>102.626</c:v>
                      </c:pt>
                      <c:pt idx="542" formatCode="General">
                        <c:v>102.59099999999999</c:v>
                      </c:pt>
                      <c:pt idx="543" formatCode="General">
                        <c:v>102.572</c:v>
                      </c:pt>
                      <c:pt idx="544" formatCode="General">
                        <c:v>102.54</c:v>
                      </c:pt>
                      <c:pt idx="545" formatCode="General">
                        <c:v>102.50700000000001</c:v>
                      </c:pt>
                      <c:pt idx="546" formatCode="General">
                        <c:v>102.47799999999999</c:v>
                      </c:pt>
                      <c:pt idx="547" formatCode="General">
                        <c:v>102.458</c:v>
                      </c:pt>
                      <c:pt idx="548" formatCode="General">
                        <c:v>102.42700000000001</c:v>
                      </c:pt>
                      <c:pt idx="549" formatCode="General">
                        <c:v>102.4</c:v>
                      </c:pt>
                      <c:pt idx="550" formatCode="General">
                        <c:v>102.372</c:v>
                      </c:pt>
                      <c:pt idx="551" formatCode="General">
                        <c:v>102.342</c:v>
                      </c:pt>
                      <c:pt idx="552" formatCode="General">
                        <c:v>102.325</c:v>
                      </c:pt>
                      <c:pt idx="553" formatCode="General">
                        <c:v>102.324</c:v>
                      </c:pt>
                      <c:pt idx="554" formatCode="General">
                        <c:v>102.392</c:v>
                      </c:pt>
                      <c:pt idx="555" formatCode="General">
                        <c:v>102.396</c:v>
                      </c:pt>
                      <c:pt idx="556" formatCode="General">
                        <c:v>102.39700000000001</c:v>
                      </c:pt>
                      <c:pt idx="557" formatCode="General">
                        <c:v>102.42100000000001</c:v>
                      </c:pt>
                      <c:pt idx="558" formatCode="General">
                        <c:v>102.426</c:v>
                      </c:pt>
                      <c:pt idx="559" formatCode="General">
                        <c:v>102.44</c:v>
                      </c:pt>
                      <c:pt idx="560" formatCode="General">
                        <c:v>102.438</c:v>
                      </c:pt>
                      <c:pt idx="561" formatCode="General">
                        <c:v>102.437</c:v>
                      </c:pt>
                      <c:pt idx="562" formatCode="General">
                        <c:v>102.416</c:v>
                      </c:pt>
                      <c:pt idx="563" formatCode="General">
                        <c:v>102.39400000000001</c:v>
                      </c:pt>
                      <c:pt idx="564" formatCode="General">
                        <c:v>102.375</c:v>
                      </c:pt>
                      <c:pt idx="565" formatCode="General">
                        <c:v>102.352</c:v>
                      </c:pt>
                      <c:pt idx="566" formatCode="General">
                        <c:v>102.32899999999999</c:v>
                      </c:pt>
                      <c:pt idx="567" formatCode="General">
                        <c:v>102.307</c:v>
                      </c:pt>
                      <c:pt idx="568" formatCode="General">
                        <c:v>102.28400000000001</c:v>
                      </c:pt>
                      <c:pt idx="569" formatCode="General">
                        <c:v>102.258</c:v>
                      </c:pt>
                      <c:pt idx="570" formatCode="General">
                        <c:v>102.22</c:v>
                      </c:pt>
                      <c:pt idx="571" formatCode="General">
                        <c:v>102.176</c:v>
                      </c:pt>
                      <c:pt idx="572" formatCode="General">
                        <c:v>102.13</c:v>
                      </c:pt>
                      <c:pt idx="573" formatCode="General">
                        <c:v>102.08499999999999</c:v>
                      </c:pt>
                      <c:pt idx="574" formatCode="General">
                        <c:v>102.04300000000001</c:v>
                      </c:pt>
                      <c:pt idx="575" formatCode="General">
                        <c:v>102</c:v>
                      </c:pt>
                      <c:pt idx="576" formatCode="General">
                        <c:v>101.98399999999999</c:v>
                      </c:pt>
                      <c:pt idx="577" formatCode="General">
                        <c:v>101.977</c:v>
                      </c:pt>
                      <c:pt idx="578" formatCode="General">
                        <c:v>101.983</c:v>
                      </c:pt>
                      <c:pt idx="579" formatCode="General">
                        <c:v>101.952</c:v>
                      </c:pt>
                      <c:pt idx="580" formatCode="General">
                        <c:v>101.92100000000001</c:v>
                      </c:pt>
                      <c:pt idx="581" formatCode="General">
                        <c:v>101.901</c:v>
                      </c:pt>
                      <c:pt idx="582" formatCode="General">
                        <c:v>101.86199999999999</c:v>
                      </c:pt>
                      <c:pt idx="583" formatCode="General">
                        <c:v>101.84</c:v>
                      </c:pt>
                      <c:pt idx="584" formatCode="General">
                        <c:v>101.797</c:v>
                      </c:pt>
                      <c:pt idx="585" formatCode="General">
                        <c:v>101.755</c:v>
                      </c:pt>
                      <c:pt idx="586" formatCode="General">
                        <c:v>101.71299999999999</c:v>
                      </c:pt>
                      <c:pt idx="587" formatCode="General">
                        <c:v>101.673</c:v>
                      </c:pt>
                      <c:pt idx="588" formatCode="General">
                        <c:v>101.636</c:v>
                      </c:pt>
                      <c:pt idx="589" formatCode="General">
                        <c:v>101.617</c:v>
                      </c:pt>
                      <c:pt idx="590" formatCode="General">
                        <c:v>101.56</c:v>
                      </c:pt>
                      <c:pt idx="591" formatCode="General">
                        <c:v>101.524</c:v>
                      </c:pt>
                      <c:pt idx="592" formatCode="General">
                        <c:v>101.486</c:v>
                      </c:pt>
                      <c:pt idx="593" formatCode="General">
                        <c:v>101.45399999999999</c:v>
                      </c:pt>
                      <c:pt idx="594" formatCode="General">
                        <c:v>101.42</c:v>
                      </c:pt>
                      <c:pt idx="595" formatCode="General">
                        <c:v>101.38800000000001</c:v>
                      </c:pt>
                      <c:pt idx="596" formatCode="General">
                        <c:v>101.363</c:v>
                      </c:pt>
                      <c:pt idx="597" formatCode="General">
                        <c:v>101.342</c:v>
                      </c:pt>
                      <c:pt idx="598" formatCode="General">
                        <c:v>101.31100000000001</c:v>
                      </c:pt>
                      <c:pt idx="599" formatCode="General">
                        <c:v>101.28700000000001</c:v>
                      </c:pt>
                      <c:pt idx="600" formatCode="General">
                        <c:v>101.26</c:v>
                      </c:pt>
                      <c:pt idx="601" formatCode="General">
                        <c:v>101.232</c:v>
                      </c:pt>
                      <c:pt idx="602" formatCode="General">
                        <c:v>101.20699999999999</c:v>
                      </c:pt>
                      <c:pt idx="603" formatCode="General">
                        <c:v>101.179</c:v>
                      </c:pt>
                      <c:pt idx="604" formatCode="General">
                        <c:v>101.151</c:v>
                      </c:pt>
                      <c:pt idx="605" formatCode="General">
                        <c:v>101.124</c:v>
                      </c:pt>
                      <c:pt idx="606" formatCode="General">
                        <c:v>101.1</c:v>
                      </c:pt>
                      <c:pt idx="607" formatCode="General">
                        <c:v>101.074</c:v>
                      </c:pt>
                      <c:pt idx="608" formatCode="General">
                        <c:v>101.047</c:v>
                      </c:pt>
                      <c:pt idx="609" formatCode="General">
                        <c:v>101.021</c:v>
                      </c:pt>
                      <c:pt idx="610" formatCode="General">
                        <c:v>100.998</c:v>
                      </c:pt>
                      <c:pt idx="611" formatCode="General">
                        <c:v>100.974</c:v>
                      </c:pt>
                      <c:pt idx="612" formatCode="General">
                        <c:v>100.953</c:v>
                      </c:pt>
                      <c:pt idx="613" formatCode="General">
                        <c:v>100.928</c:v>
                      </c:pt>
                      <c:pt idx="614" formatCode="General">
                        <c:v>100.90300000000001</c:v>
                      </c:pt>
                      <c:pt idx="615" formatCode="General">
                        <c:v>100.881</c:v>
                      </c:pt>
                      <c:pt idx="616" formatCode="General">
                        <c:v>100.87</c:v>
                      </c:pt>
                      <c:pt idx="617" formatCode="General">
                        <c:v>100.834</c:v>
                      </c:pt>
                      <c:pt idx="618" formatCode="General">
                        <c:v>100.812</c:v>
                      </c:pt>
                      <c:pt idx="619" formatCode="General">
                        <c:v>100.792</c:v>
                      </c:pt>
                      <c:pt idx="620" formatCode="General">
                        <c:v>100.76900000000001</c:v>
                      </c:pt>
                      <c:pt idx="621" formatCode="General">
                        <c:v>100.758</c:v>
                      </c:pt>
                      <c:pt idx="622" formatCode="General">
                        <c:v>100.761</c:v>
                      </c:pt>
                      <c:pt idx="623" formatCode="General">
                        <c:v>100.76</c:v>
                      </c:pt>
                      <c:pt idx="624" formatCode="General">
                        <c:v>100.748</c:v>
                      </c:pt>
                      <c:pt idx="625" formatCode="General">
                        <c:v>100.75700000000001</c:v>
                      </c:pt>
                      <c:pt idx="626" formatCode="General">
                        <c:v>100.85</c:v>
                      </c:pt>
                      <c:pt idx="627" formatCode="General">
                        <c:v>100.864</c:v>
                      </c:pt>
                      <c:pt idx="628" formatCode="General">
                        <c:v>100.895</c:v>
                      </c:pt>
                      <c:pt idx="629" formatCode="General">
                        <c:v>100.90600000000001</c:v>
                      </c:pt>
                      <c:pt idx="630" formatCode="General">
                        <c:v>100.892</c:v>
                      </c:pt>
                      <c:pt idx="631" formatCode="General">
                        <c:v>100.884</c:v>
                      </c:pt>
                      <c:pt idx="632" formatCode="General">
                        <c:v>100.922</c:v>
                      </c:pt>
                      <c:pt idx="633" formatCode="General">
                        <c:v>100.91800000000001</c:v>
                      </c:pt>
                      <c:pt idx="634" formatCode="General">
                        <c:v>100.922</c:v>
                      </c:pt>
                      <c:pt idx="635" formatCode="General">
                        <c:v>100.91800000000001</c:v>
                      </c:pt>
                      <c:pt idx="636" formatCode="General">
                        <c:v>100.90600000000001</c:v>
                      </c:pt>
                      <c:pt idx="637" formatCode="General">
                        <c:v>100.896</c:v>
                      </c:pt>
                      <c:pt idx="638" formatCode="General">
                        <c:v>100.866</c:v>
                      </c:pt>
                      <c:pt idx="639" formatCode="General">
                        <c:v>100.84099999999999</c:v>
                      </c:pt>
                      <c:pt idx="640" formatCode="General">
                        <c:v>100.819</c:v>
                      </c:pt>
                      <c:pt idx="641" formatCode="General">
                        <c:v>100.8</c:v>
                      </c:pt>
                      <c:pt idx="642" formatCode="General">
                        <c:v>100.782</c:v>
                      </c:pt>
                      <c:pt idx="643" formatCode="General">
                        <c:v>100.758</c:v>
                      </c:pt>
                      <c:pt idx="644" formatCode="General">
                        <c:v>100.736</c:v>
                      </c:pt>
                      <c:pt idx="645" formatCode="General">
                        <c:v>100.72799999999999</c:v>
                      </c:pt>
                      <c:pt idx="646" formatCode="General">
                        <c:v>100.705</c:v>
                      </c:pt>
                      <c:pt idx="647" formatCode="General">
                        <c:v>100.68300000000001</c:v>
                      </c:pt>
                      <c:pt idx="648" formatCode="General">
                        <c:v>100.658</c:v>
                      </c:pt>
                      <c:pt idx="649" formatCode="General">
                        <c:v>100.64100000000001</c:v>
                      </c:pt>
                      <c:pt idx="650" formatCode="General">
                        <c:v>100.607</c:v>
                      </c:pt>
                      <c:pt idx="651" formatCode="General">
                        <c:v>100.587</c:v>
                      </c:pt>
                      <c:pt idx="652" formatCode="General">
                        <c:v>100.569</c:v>
                      </c:pt>
                      <c:pt idx="653" formatCode="General">
                        <c:v>100.54900000000001</c:v>
                      </c:pt>
                      <c:pt idx="654" formatCode="General">
                        <c:v>100.529</c:v>
                      </c:pt>
                      <c:pt idx="655" formatCode="General">
                        <c:v>100.52</c:v>
                      </c:pt>
                      <c:pt idx="656" formatCode="General">
                        <c:v>100.54600000000001</c:v>
                      </c:pt>
                      <c:pt idx="657" formatCode="General">
                        <c:v>100.527</c:v>
                      </c:pt>
                      <c:pt idx="658" formatCode="General">
                        <c:v>100.51900000000001</c:v>
                      </c:pt>
                      <c:pt idx="659" formatCode="General">
                        <c:v>100.517</c:v>
                      </c:pt>
                      <c:pt idx="660" formatCode="General">
                        <c:v>100.495</c:v>
                      </c:pt>
                      <c:pt idx="661" formatCode="General">
                        <c:v>100.49299999999999</c:v>
                      </c:pt>
                      <c:pt idx="662" formatCode="General">
                        <c:v>100.477</c:v>
                      </c:pt>
                      <c:pt idx="663" formatCode="General">
                        <c:v>100.461</c:v>
                      </c:pt>
                      <c:pt idx="664" formatCode="General">
                        <c:v>100.44799999999999</c:v>
                      </c:pt>
                      <c:pt idx="665" formatCode="General">
                        <c:v>100.43300000000001</c:v>
                      </c:pt>
                      <c:pt idx="666" formatCode="General">
                        <c:v>100.422</c:v>
                      </c:pt>
                      <c:pt idx="667" formatCode="General">
                        <c:v>100.404</c:v>
                      </c:pt>
                      <c:pt idx="668" formatCode="General">
                        <c:v>100.398</c:v>
                      </c:pt>
                      <c:pt idx="669" formatCode="General">
                        <c:v>100.38</c:v>
                      </c:pt>
                      <c:pt idx="670" formatCode="General">
                        <c:v>100.367</c:v>
                      </c:pt>
                      <c:pt idx="671" formatCode="General">
                        <c:v>100.366</c:v>
                      </c:pt>
                      <c:pt idx="672" formatCode="General">
                        <c:v>100.36</c:v>
                      </c:pt>
                      <c:pt idx="673" formatCode="General">
                        <c:v>100.346</c:v>
                      </c:pt>
                      <c:pt idx="674" formatCode="General">
                        <c:v>100.336</c:v>
                      </c:pt>
                      <c:pt idx="675" formatCode="General">
                        <c:v>100.32599999999999</c:v>
                      </c:pt>
                      <c:pt idx="676" formatCode="General">
                        <c:v>100.313</c:v>
                      </c:pt>
                      <c:pt idx="677" formatCode="General">
                        <c:v>100.307</c:v>
                      </c:pt>
                      <c:pt idx="678" formatCode="General">
                        <c:v>100.291</c:v>
                      </c:pt>
                      <c:pt idx="679" formatCode="General">
                        <c:v>100.28100000000001</c:v>
                      </c:pt>
                      <c:pt idx="680" formatCode="General">
                        <c:v>100.271</c:v>
                      </c:pt>
                      <c:pt idx="681" formatCode="General">
                        <c:v>100.26</c:v>
                      </c:pt>
                      <c:pt idx="682" formatCode="General">
                        <c:v>100.248</c:v>
                      </c:pt>
                      <c:pt idx="683" formatCode="General">
                        <c:v>100.245</c:v>
                      </c:pt>
                      <c:pt idx="684" formatCode="General">
                        <c:v>100.27800000000001</c:v>
                      </c:pt>
                      <c:pt idx="685" formatCode="General">
                        <c:v>100.334</c:v>
                      </c:pt>
                      <c:pt idx="686" formatCode="General">
                        <c:v>100.428</c:v>
                      </c:pt>
                      <c:pt idx="687" formatCode="General">
                        <c:v>100.711</c:v>
                      </c:pt>
                      <c:pt idx="688" formatCode="General">
                        <c:v>100.764</c:v>
                      </c:pt>
                      <c:pt idx="689" formatCode="General">
                        <c:v>100.745</c:v>
                      </c:pt>
                      <c:pt idx="690" formatCode="General">
                        <c:v>100.75</c:v>
                      </c:pt>
                      <c:pt idx="691" formatCode="General">
                        <c:v>100.712</c:v>
                      </c:pt>
                      <c:pt idx="692" formatCode="General">
                        <c:v>100.67400000000001</c:v>
                      </c:pt>
                      <c:pt idx="693" formatCode="General">
                        <c:v>100.642</c:v>
                      </c:pt>
                      <c:pt idx="694" formatCode="General">
                        <c:v>100.60899999999999</c:v>
                      </c:pt>
                      <c:pt idx="695" formatCode="General">
                        <c:v>100.578</c:v>
                      </c:pt>
                      <c:pt idx="696" formatCode="General">
                        <c:v>100.547</c:v>
                      </c:pt>
                      <c:pt idx="697" formatCode="General">
                        <c:v>100.514</c:v>
                      </c:pt>
                      <c:pt idx="698" formatCode="General">
                        <c:v>100.5</c:v>
                      </c:pt>
                      <c:pt idx="699" formatCode="General">
                        <c:v>100.508</c:v>
                      </c:pt>
                      <c:pt idx="700" formatCode="General">
                        <c:v>100.502</c:v>
                      </c:pt>
                      <c:pt idx="701" formatCode="General">
                        <c:v>100.63500000000001</c:v>
                      </c:pt>
                      <c:pt idx="702" formatCode="General">
                        <c:v>101.646</c:v>
                      </c:pt>
                      <c:pt idx="703" formatCode="General">
                        <c:v>102.02200000000001</c:v>
                      </c:pt>
                      <c:pt idx="704" formatCode="General">
                        <c:v>102.32299999999999</c:v>
                      </c:pt>
                      <c:pt idx="705" formatCode="General">
                        <c:v>102.58799999999999</c:v>
                      </c:pt>
                      <c:pt idx="706" formatCode="General">
                        <c:v>102.934</c:v>
                      </c:pt>
                      <c:pt idx="707" formatCode="General">
                        <c:v>102.953</c:v>
                      </c:pt>
                      <c:pt idx="708" formatCode="General">
                        <c:v>103.039</c:v>
                      </c:pt>
                      <c:pt idx="709" formatCode="General">
                        <c:v>103.108</c:v>
                      </c:pt>
                      <c:pt idx="710" formatCode="General">
                        <c:v>103.05500000000001</c:v>
                      </c:pt>
                      <c:pt idx="711" formatCode="General">
                        <c:v>103.02800000000001</c:v>
                      </c:pt>
                      <c:pt idx="712" formatCode="General">
                        <c:v>102.99299999999999</c:v>
                      </c:pt>
                      <c:pt idx="713" formatCode="General">
                        <c:v>102.962</c:v>
                      </c:pt>
                      <c:pt idx="714" formatCode="General">
                        <c:v>102.92400000000001</c:v>
                      </c:pt>
                      <c:pt idx="715" formatCode="General">
                        <c:v>102.878</c:v>
                      </c:pt>
                      <c:pt idx="716" formatCode="General">
                        <c:v>102.86499999999999</c:v>
                      </c:pt>
                      <c:pt idx="717" formatCode="General">
                        <c:v>102.92400000000001</c:v>
                      </c:pt>
                      <c:pt idx="718" formatCode="General">
                        <c:v>102.996</c:v>
                      </c:pt>
                      <c:pt idx="719" formatCode="General">
                        <c:v>103.027</c:v>
                      </c:pt>
                      <c:pt idx="720" formatCode="General">
                        <c:v>103.04300000000001</c:v>
                      </c:pt>
                      <c:pt idx="721" formatCode="General">
                        <c:v>103.024</c:v>
                      </c:pt>
                      <c:pt idx="722" formatCode="General">
                        <c:v>103.015</c:v>
                      </c:pt>
                      <c:pt idx="723" formatCode="General">
                        <c:v>103</c:v>
                      </c:pt>
                      <c:pt idx="724" formatCode="General">
                        <c:v>103.00700000000001</c:v>
                      </c:pt>
                      <c:pt idx="725" formatCode="General">
                        <c:v>103.032</c:v>
                      </c:pt>
                      <c:pt idx="726" formatCode="General">
                        <c:v>103.133</c:v>
                      </c:pt>
                      <c:pt idx="727" formatCode="General">
                        <c:v>103.13500000000001</c:v>
                      </c:pt>
                      <c:pt idx="728" formatCode="General">
                        <c:v>103.15300000000001</c:v>
                      </c:pt>
                      <c:pt idx="729" formatCode="General">
                        <c:v>103.117</c:v>
                      </c:pt>
                      <c:pt idx="730" formatCode="General">
                        <c:v>103.087</c:v>
                      </c:pt>
                      <c:pt idx="731" formatCode="General">
                        <c:v>103.06</c:v>
                      </c:pt>
                      <c:pt idx="732" formatCode="General">
                        <c:v>103.02800000000001</c:v>
                      </c:pt>
                      <c:pt idx="733" formatCode="General">
                        <c:v>102.97799999999999</c:v>
                      </c:pt>
                      <c:pt idx="734" formatCode="General">
                        <c:v>102.929</c:v>
                      </c:pt>
                      <c:pt idx="735" formatCode="General">
                        <c:v>102.876</c:v>
                      </c:pt>
                      <c:pt idx="736" formatCode="General">
                        <c:v>102.828</c:v>
                      </c:pt>
                      <c:pt idx="737" formatCode="General">
                        <c:v>102.782</c:v>
                      </c:pt>
                      <c:pt idx="738" formatCode="General">
                        <c:v>102.738</c:v>
                      </c:pt>
                      <c:pt idx="739" formatCode="General">
                        <c:v>102.69799999999999</c:v>
                      </c:pt>
                      <c:pt idx="740" formatCode="General">
                        <c:v>102.651</c:v>
                      </c:pt>
                      <c:pt idx="741" formatCode="General">
                        <c:v>102.614</c:v>
                      </c:pt>
                      <c:pt idx="742" formatCode="General">
                        <c:v>102.57599999999999</c:v>
                      </c:pt>
                      <c:pt idx="743" formatCode="General">
                        <c:v>102.541</c:v>
                      </c:pt>
                      <c:pt idx="744" formatCode="General">
                        <c:v>102.5</c:v>
                      </c:pt>
                      <c:pt idx="745" formatCode="General">
                        <c:v>102.464</c:v>
                      </c:pt>
                      <c:pt idx="746" formatCode="General">
                        <c:v>102.441</c:v>
                      </c:pt>
                      <c:pt idx="747" formatCode="General">
                        <c:v>102.45099999999999</c:v>
                      </c:pt>
                      <c:pt idx="748" formatCode="General">
                        <c:v>102.413</c:v>
                      </c:pt>
                      <c:pt idx="749" formatCode="General">
                        <c:v>102.369</c:v>
                      </c:pt>
                      <c:pt idx="750" formatCode="General">
                        <c:v>102.32599999999999</c:v>
                      </c:pt>
                      <c:pt idx="751" formatCode="General">
                        <c:v>102.286</c:v>
                      </c:pt>
                      <c:pt idx="752" formatCode="General">
                        <c:v>102.24299999999999</c:v>
                      </c:pt>
                      <c:pt idx="753" formatCode="General">
                        <c:v>102.206</c:v>
                      </c:pt>
                      <c:pt idx="754" formatCode="General">
                        <c:v>102.166</c:v>
                      </c:pt>
                      <c:pt idx="755" formatCode="General">
                        <c:v>102.124</c:v>
                      </c:pt>
                      <c:pt idx="756" formatCode="General">
                        <c:v>102.08</c:v>
                      </c:pt>
                      <c:pt idx="757" formatCode="General">
                        <c:v>102.04</c:v>
                      </c:pt>
                      <c:pt idx="758" formatCode="General">
                        <c:v>102.084</c:v>
                      </c:pt>
                      <c:pt idx="759" formatCode="General">
                        <c:v>102.08799999999999</c:v>
                      </c:pt>
                      <c:pt idx="760" formatCode="General">
                        <c:v>102.084</c:v>
                      </c:pt>
                      <c:pt idx="761" formatCode="General">
                        <c:v>102.078</c:v>
                      </c:pt>
                      <c:pt idx="762" formatCode="General">
                        <c:v>102.07899999999999</c:v>
                      </c:pt>
                      <c:pt idx="763" formatCode="General">
                        <c:v>102.298</c:v>
                      </c:pt>
                      <c:pt idx="764" formatCode="General">
                        <c:v>103.396</c:v>
                      </c:pt>
                      <c:pt idx="765" formatCode="General">
                        <c:v>103.36199999999999</c:v>
                      </c:pt>
                      <c:pt idx="766" formatCode="General">
                        <c:v>103.355</c:v>
                      </c:pt>
                      <c:pt idx="767" formatCode="General">
                        <c:v>103.32299999999999</c:v>
                      </c:pt>
                      <c:pt idx="768" formatCode="General">
                        <c:v>103.27200000000001</c:v>
                      </c:pt>
                      <c:pt idx="769" formatCode="General">
                        <c:v>103.21299999999999</c:v>
                      </c:pt>
                      <c:pt idx="770" formatCode="General">
                        <c:v>103.167</c:v>
                      </c:pt>
                      <c:pt idx="771" formatCode="General">
                        <c:v>103.16</c:v>
                      </c:pt>
                      <c:pt idx="772" formatCode="General">
                        <c:v>103.11799999999999</c:v>
                      </c:pt>
                      <c:pt idx="773" formatCode="General">
                        <c:v>103.09099999999999</c:v>
                      </c:pt>
                      <c:pt idx="774" formatCode="General">
                        <c:v>103.092</c:v>
                      </c:pt>
                      <c:pt idx="775" formatCode="General">
                        <c:v>103.17</c:v>
                      </c:pt>
                      <c:pt idx="776" formatCode="General">
                        <c:v>103.23399999999999</c:v>
                      </c:pt>
                      <c:pt idx="777" formatCode="General">
                        <c:v>103.224</c:v>
                      </c:pt>
                      <c:pt idx="778" formatCode="General">
                        <c:v>103.208</c:v>
                      </c:pt>
                      <c:pt idx="779" formatCode="General">
                        <c:v>103.176</c:v>
                      </c:pt>
                      <c:pt idx="780" formatCode="General">
                        <c:v>103.134</c:v>
                      </c:pt>
                      <c:pt idx="781" formatCode="General">
                        <c:v>103.08499999999999</c:v>
                      </c:pt>
                      <c:pt idx="782" formatCode="General">
                        <c:v>103.041</c:v>
                      </c:pt>
                      <c:pt idx="783" formatCode="General">
                        <c:v>102.986</c:v>
                      </c:pt>
                      <c:pt idx="784" formatCode="General">
                        <c:v>102.93</c:v>
                      </c:pt>
                      <c:pt idx="785" formatCode="General">
                        <c:v>102.878</c:v>
                      </c:pt>
                      <c:pt idx="786" formatCode="General">
                        <c:v>102.867</c:v>
                      </c:pt>
                      <c:pt idx="787" formatCode="General">
                        <c:v>102.88</c:v>
                      </c:pt>
                      <c:pt idx="788" formatCode="General">
                        <c:v>102.89100000000001</c:v>
                      </c:pt>
                      <c:pt idx="789" formatCode="General">
                        <c:v>102.851</c:v>
                      </c:pt>
                      <c:pt idx="790" formatCode="General">
                        <c:v>102.84399999999999</c:v>
                      </c:pt>
                      <c:pt idx="791" formatCode="General">
                        <c:v>102.816</c:v>
                      </c:pt>
                      <c:pt idx="792" formatCode="General">
                        <c:v>102.8</c:v>
                      </c:pt>
                      <c:pt idx="793" formatCode="General">
                        <c:v>102.78700000000001</c:v>
                      </c:pt>
                      <c:pt idx="794" formatCode="General">
                        <c:v>102.752</c:v>
                      </c:pt>
                      <c:pt idx="795" formatCode="General">
                        <c:v>102.742</c:v>
                      </c:pt>
                      <c:pt idx="796" formatCode="General">
                        <c:v>102.72199999999999</c:v>
                      </c:pt>
                      <c:pt idx="797" formatCode="General">
                        <c:v>102.702</c:v>
                      </c:pt>
                      <c:pt idx="798" formatCode="General">
                        <c:v>102.666</c:v>
                      </c:pt>
                      <c:pt idx="799" formatCode="General">
                        <c:v>102.645</c:v>
                      </c:pt>
                      <c:pt idx="800" formatCode="General">
                        <c:v>102.629</c:v>
                      </c:pt>
                      <c:pt idx="801" formatCode="General">
                        <c:v>102.622</c:v>
                      </c:pt>
                      <c:pt idx="802" formatCode="General">
                        <c:v>102.59099999999999</c:v>
                      </c:pt>
                      <c:pt idx="803" formatCode="General">
                        <c:v>102.572</c:v>
                      </c:pt>
                      <c:pt idx="804" formatCode="General">
                        <c:v>102.566</c:v>
                      </c:pt>
                      <c:pt idx="805" formatCode="General">
                        <c:v>102.575</c:v>
                      </c:pt>
                      <c:pt idx="806" formatCode="General">
                        <c:v>102.741</c:v>
                      </c:pt>
                      <c:pt idx="807" formatCode="General">
                        <c:v>103.07</c:v>
                      </c:pt>
                      <c:pt idx="808" formatCode="General">
                        <c:v>103.114</c:v>
                      </c:pt>
                      <c:pt idx="809" formatCode="General">
                        <c:v>103.105</c:v>
                      </c:pt>
                      <c:pt idx="810" formatCode="General">
                        <c:v>103.081</c:v>
                      </c:pt>
                      <c:pt idx="811" formatCode="General">
                        <c:v>103.044</c:v>
                      </c:pt>
                      <c:pt idx="812" formatCode="General">
                        <c:v>103.003</c:v>
                      </c:pt>
                      <c:pt idx="813" formatCode="General">
                        <c:v>102.96</c:v>
                      </c:pt>
                      <c:pt idx="814" formatCode="General">
                        <c:v>102.913</c:v>
                      </c:pt>
                      <c:pt idx="815" formatCode="General">
                        <c:v>102.867</c:v>
                      </c:pt>
                      <c:pt idx="816" formatCode="General">
                        <c:v>102.821</c:v>
                      </c:pt>
                      <c:pt idx="817" formatCode="General">
                        <c:v>102.77800000000001</c:v>
                      </c:pt>
                      <c:pt idx="818" formatCode="General">
                        <c:v>102.741</c:v>
                      </c:pt>
                      <c:pt idx="819" formatCode="General">
                        <c:v>102.703</c:v>
                      </c:pt>
                      <c:pt idx="820" formatCode="General">
                        <c:v>102.667</c:v>
                      </c:pt>
                      <c:pt idx="821" formatCode="General">
                        <c:v>102.634</c:v>
                      </c:pt>
                      <c:pt idx="822" formatCode="General">
                        <c:v>102.59699999999999</c:v>
                      </c:pt>
                      <c:pt idx="823" formatCode="General">
                        <c:v>102.574</c:v>
                      </c:pt>
                      <c:pt idx="824" formatCode="General">
                        <c:v>102.581</c:v>
                      </c:pt>
                      <c:pt idx="825" formatCode="General">
                        <c:v>102.563</c:v>
                      </c:pt>
                      <c:pt idx="826" formatCode="General">
                        <c:v>102.56</c:v>
                      </c:pt>
                      <c:pt idx="827" formatCode="General">
                        <c:v>102.675</c:v>
                      </c:pt>
                      <c:pt idx="828" formatCode="General">
                        <c:v>102.968</c:v>
                      </c:pt>
                      <c:pt idx="829" formatCode="General">
                        <c:v>103.104</c:v>
                      </c:pt>
                      <c:pt idx="830" formatCode="General">
                        <c:v>103.129</c:v>
                      </c:pt>
                      <c:pt idx="831" formatCode="General">
                        <c:v>103.131</c:v>
                      </c:pt>
                      <c:pt idx="832" formatCode="General">
                        <c:v>103.116</c:v>
                      </c:pt>
                      <c:pt idx="833" formatCode="General">
                        <c:v>103.089</c:v>
                      </c:pt>
                      <c:pt idx="834" formatCode="General">
                        <c:v>103.05200000000001</c:v>
                      </c:pt>
                      <c:pt idx="835" formatCode="General">
                        <c:v>103.006</c:v>
                      </c:pt>
                      <c:pt idx="836" formatCode="General">
                        <c:v>102.956</c:v>
                      </c:pt>
                      <c:pt idx="837" formatCode="General">
                        <c:v>102.923</c:v>
                      </c:pt>
                      <c:pt idx="838" formatCode="General">
                        <c:v>102.89700000000001</c:v>
                      </c:pt>
                      <c:pt idx="839" formatCode="General">
                        <c:v>102.851</c:v>
                      </c:pt>
                      <c:pt idx="840" formatCode="General">
                        <c:v>102.816</c:v>
                      </c:pt>
                      <c:pt idx="841" formatCode="General">
                        <c:v>102.812</c:v>
                      </c:pt>
                      <c:pt idx="842" formatCode="General">
                        <c:v>102.773</c:v>
                      </c:pt>
                      <c:pt idx="843" formatCode="General">
                        <c:v>102.747</c:v>
                      </c:pt>
                      <c:pt idx="844" formatCode="General">
                        <c:v>102.727</c:v>
                      </c:pt>
                      <c:pt idx="845" formatCode="General">
                        <c:v>102.70699999999999</c:v>
                      </c:pt>
                      <c:pt idx="846" formatCode="General">
                        <c:v>102.703</c:v>
                      </c:pt>
                      <c:pt idx="847" formatCode="General">
                        <c:v>102.676</c:v>
                      </c:pt>
                      <c:pt idx="848" formatCode="General">
                        <c:v>102.651</c:v>
                      </c:pt>
                      <c:pt idx="849" formatCode="General">
                        <c:v>102.628</c:v>
                      </c:pt>
                      <c:pt idx="850" formatCode="General">
                        <c:v>102.602</c:v>
                      </c:pt>
                      <c:pt idx="851" formatCode="General">
                        <c:v>102.596</c:v>
                      </c:pt>
                      <c:pt idx="852" formatCode="General">
                        <c:v>102.587</c:v>
                      </c:pt>
                      <c:pt idx="853" formatCode="General">
                        <c:v>102.554</c:v>
                      </c:pt>
                      <c:pt idx="854" formatCode="General">
                        <c:v>102.55</c:v>
                      </c:pt>
                      <c:pt idx="855" formatCode="General">
                        <c:v>102.642</c:v>
                      </c:pt>
                      <c:pt idx="856" formatCode="General">
                        <c:v>102.854</c:v>
                      </c:pt>
                      <c:pt idx="857" formatCode="General">
                        <c:v>102.947</c:v>
                      </c:pt>
                      <c:pt idx="858" formatCode="General">
                        <c:v>103.01600000000001</c:v>
                      </c:pt>
                      <c:pt idx="859" formatCode="General">
                        <c:v>103.042</c:v>
                      </c:pt>
                      <c:pt idx="860" formatCode="General">
                        <c:v>103.02</c:v>
                      </c:pt>
                      <c:pt idx="861" formatCode="General">
                        <c:v>102.989</c:v>
                      </c:pt>
                      <c:pt idx="862" formatCode="General">
                        <c:v>102.952</c:v>
                      </c:pt>
                      <c:pt idx="863" formatCode="General">
                        <c:v>102.913</c:v>
                      </c:pt>
                      <c:pt idx="864" formatCode="General">
                        <c:v>102.875</c:v>
                      </c:pt>
                      <c:pt idx="865" formatCode="General">
                        <c:v>102.839</c:v>
                      </c:pt>
                      <c:pt idx="866" formatCode="General">
                        <c:v>102.8</c:v>
                      </c:pt>
                      <c:pt idx="867" formatCode="General">
                        <c:v>102.76300000000001</c:v>
                      </c:pt>
                      <c:pt idx="868" formatCode="General">
                        <c:v>102.729</c:v>
                      </c:pt>
                      <c:pt idx="869" formatCode="General">
                        <c:v>102.693</c:v>
                      </c:pt>
                      <c:pt idx="870" formatCode="General">
                        <c:v>102.65600000000001</c:v>
                      </c:pt>
                      <c:pt idx="871" formatCode="General">
                        <c:v>102.631</c:v>
                      </c:pt>
                      <c:pt idx="872" formatCode="General">
                        <c:v>102.589</c:v>
                      </c:pt>
                      <c:pt idx="873" formatCode="General">
                        <c:v>102.54900000000001</c:v>
                      </c:pt>
                      <c:pt idx="874" formatCode="General">
                        <c:v>102.508</c:v>
                      </c:pt>
                      <c:pt idx="875" formatCode="General">
                        <c:v>102.467</c:v>
                      </c:pt>
                      <c:pt idx="876" formatCode="General">
                        <c:v>102.42700000000001</c:v>
                      </c:pt>
                      <c:pt idx="877" formatCode="General">
                        <c:v>102.384</c:v>
                      </c:pt>
                      <c:pt idx="878" formatCode="General">
                        <c:v>102.337</c:v>
                      </c:pt>
                      <c:pt idx="879" formatCode="General">
                        <c:v>102.289</c:v>
                      </c:pt>
                      <c:pt idx="880" formatCode="General">
                        <c:v>102.247</c:v>
                      </c:pt>
                      <c:pt idx="881" formatCode="General">
                        <c:v>102.19499999999999</c:v>
                      </c:pt>
                      <c:pt idx="882" formatCode="General">
                        <c:v>102.136</c:v>
                      </c:pt>
                      <c:pt idx="883" formatCode="General">
                        <c:v>102.086</c:v>
                      </c:pt>
                      <c:pt idx="884" formatCode="General">
                        <c:v>102.06399999999999</c:v>
                      </c:pt>
                      <c:pt idx="885" formatCode="General">
                        <c:v>102.01600000000001</c:v>
                      </c:pt>
                      <c:pt idx="886" formatCode="General">
                        <c:v>101.96899999999999</c:v>
                      </c:pt>
                      <c:pt idx="887" formatCode="General">
                        <c:v>101.913</c:v>
                      </c:pt>
                      <c:pt idx="888" formatCode="General">
                        <c:v>101.866</c:v>
                      </c:pt>
                      <c:pt idx="889" formatCode="General">
                        <c:v>101.81</c:v>
                      </c:pt>
                      <c:pt idx="890" formatCode="General">
                        <c:v>101.762</c:v>
                      </c:pt>
                      <c:pt idx="891" formatCode="General">
                        <c:v>101.71299999999999</c:v>
                      </c:pt>
                      <c:pt idx="892" formatCode="General">
                        <c:v>101.667</c:v>
                      </c:pt>
                      <c:pt idx="893" formatCode="General">
                        <c:v>101.62</c:v>
                      </c:pt>
                      <c:pt idx="894" formatCode="General">
                        <c:v>101.57299999999999</c:v>
                      </c:pt>
                      <c:pt idx="895" formatCode="General">
                        <c:v>101.527</c:v>
                      </c:pt>
                      <c:pt idx="896" formatCode="General">
                        <c:v>101.482</c:v>
                      </c:pt>
                      <c:pt idx="897" formatCode="General">
                        <c:v>101.44</c:v>
                      </c:pt>
                      <c:pt idx="898" formatCode="General">
                        <c:v>101.396</c:v>
                      </c:pt>
                      <c:pt idx="899" formatCode="General">
                        <c:v>101.354</c:v>
                      </c:pt>
                      <c:pt idx="900" formatCode="General">
                        <c:v>101.318</c:v>
                      </c:pt>
                      <c:pt idx="901" formatCode="General">
                        <c:v>101.28400000000001</c:v>
                      </c:pt>
                      <c:pt idx="902" formatCode="General">
                        <c:v>101.25</c:v>
                      </c:pt>
                      <c:pt idx="903" formatCode="General">
                        <c:v>101.208</c:v>
                      </c:pt>
                      <c:pt idx="904" formatCode="General">
                        <c:v>101.178</c:v>
                      </c:pt>
                      <c:pt idx="905" formatCode="General">
                        <c:v>101.14700000000001</c:v>
                      </c:pt>
                      <c:pt idx="906" formatCode="General">
                        <c:v>101.10599999999999</c:v>
                      </c:pt>
                      <c:pt idx="907" formatCode="General">
                        <c:v>101.08499999999999</c:v>
                      </c:pt>
                      <c:pt idx="908" formatCode="General">
                        <c:v>101.05800000000001</c:v>
                      </c:pt>
                      <c:pt idx="909" formatCode="General">
                        <c:v>101.026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9-6E13-40E9-BB6D-B0E7D1BBCDB8}"/>
                  </c:ext>
                </c:extLst>
              </c15:ser>
            </c15:filteredScatterSeries>
            <c15:filteredScatterSeries>
              <c15:ser>
                <c:idx val="0"/>
                <c:order val="10"/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'Churn Flow at Cirencester'!$C$16470:$C$16887</c15:sqref>
                        </c15:formulaRef>
                      </c:ext>
                    </c:extLst>
                    <c:numCache>
                      <c:formatCode>m/d/yyyy</c:formatCode>
                      <c:ptCount val="418"/>
                      <c:pt idx="0">
                        <c:v>45505</c:v>
                      </c:pt>
                      <c:pt idx="1">
                        <c:v>45506</c:v>
                      </c:pt>
                      <c:pt idx="2">
                        <c:v>45507</c:v>
                      </c:pt>
                      <c:pt idx="3">
                        <c:v>45508</c:v>
                      </c:pt>
                      <c:pt idx="4">
                        <c:v>45509</c:v>
                      </c:pt>
                      <c:pt idx="5">
                        <c:v>45510</c:v>
                      </c:pt>
                      <c:pt idx="6">
                        <c:v>45511</c:v>
                      </c:pt>
                      <c:pt idx="7">
                        <c:v>45512</c:v>
                      </c:pt>
                      <c:pt idx="8">
                        <c:v>45513</c:v>
                      </c:pt>
                      <c:pt idx="9">
                        <c:v>45514</c:v>
                      </c:pt>
                      <c:pt idx="10">
                        <c:v>45515</c:v>
                      </c:pt>
                      <c:pt idx="11">
                        <c:v>45516</c:v>
                      </c:pt>
                      <c:pt idx="12">
                        <c:v>45517</c:v>
                      </c:pt>
                      <c:pt idx="13">
                        <c:v>45518</c:v>
                      </c:pt>
                      <c:pt idx="14">
                        <c:v>45519</c:v>
                      </c:pt>
                      <c:pt idx="15">
                        <c:v>45520</c:v>
                      </c:pt>
                      <c:pt idx="16">
                        <c:v>45521</c:v>
                      </c:pt>
                      <c:pt idx="17">
                        <c:v>45522</c:v>
                      </c:pt>
                      <c:pt idx="18">
                        <c:v>45523</c:v>
                      </c:pt>
                      <c:pt idx="19">
                        <c:v>45524</c:v>
                      </c:pt>
                      <c:pt idx="20">
                        <c:v>45525</c:v>
                      </c:pt>
                      <c:pt idx="21">
                        <c:v>45526</c:v>
                      </c:pt>
                      <c:pt idx="22">
                        <c:v>45527</c:v>
                      </c:pt>
                      <c:pt idx="23">
                        <c:v>45528</c:v>
                      </c:pt>
                      <c:pt idx="24">
                        <c:v>45529</c:v>
                      </c:pt>
                      <c:pt idx="25">
                        <c:v>45530</c:v>
                      </c:pt>
                      <c:pt idx="26">
                        <c:v>45531</c:v>
                      </c:pt>
                      <c:pt idx="27">
                        <c:v>45532</c:v>
                      </c:pt>
                      <c:pt idx="28">
                        <c:v>45533</c:v>
                      </c:pt>
                      <c:pt idx="29">
                        <c:v>45534</c:v>
                      </c:pt>
                      <c:pt idx="30">
                        <c:v>45535</c:v>
                      </c:pt>
                      <c:pt idx="31">
                        <c:v>45536</c:v>
                      </c:pt>
                      <c:pt idx="32">
                        <c:v>45537</c:v>
                      </c:pt>
                      <c:pt idx="33">
                        <c:v>45538</c:v>
                      </c:pt>
                      <c:pt idx="34">
                        <c:v>45539</c:v>
                      </c:pt>
                      <c:pt idx="35">
                        <c:v>45540</c:v>
                      </c:pt>
                      <c:pt idx="36">
                        <c:v>45541</c:v>
                      </c:pt>
                      <c:pt idx="37">
                        <c:v>45542</c:v>
                      </c:pt>
                      <c:pt idx="38">
                        <c:v>45543</c:v>
                      </c:pt>
                      <c:pt idx="39">
                        <c:v>45544</c:v>
                      </c:pt>
                      <c:pt idx="40">
                        <c:v>45545</c:v>
                      </c:pt>
                      <c:pt idx="41">
                        <c:v>45546</c:v>
                      </c:pt>
                      <c:pt idx="42">
                        <c:v>45547</c:v>
                      </c:pt>
                      <c:pt idx="43">
                        <c:v>45548</c:v>
                      </c:pt>
                      <c:pt idx="44">
                        <c:v>45549</c:v>
                      </c:pt>
                      <c:pt idx="45">
                        <c:v>45550</c:v>
                      </c:pt>
                      <c:pt idx="46">
                        <c:v>45551</c:v>
                      </c:pt>
                      <c:pt idx="47">
                        <c:v>45552</c:v>
                      </c:pt>
                      <c:pt idx="48">
                        <c:v>45553</c:v>
                      </c:pt>
                      <c:pt idx="49">
                        <c:v>45554</c:v>
                      </c:pt>
                      <c:pt idx="50">
                        <c:v>45555</c:v>
                      </c:pt>
                      <c:pt idx="51">
                        <c:v>45556</c:v>
                      </c:pt>
                      <c:pt idx="52">
                        <c:v>45557</c:v>
                      </c:pt>
                      <c:pt idx="53">
                        <c:v>45558</c:v>
                      </c:pt>
                      <c:pt idx="54">
                        <c:v>45559</c:v>
                      </c:pt>
                      <c:pt idx="55">
                        <c:v>45560</c:v>
                      </c:pt>
                      <c:pt idx="56">
                        <c:v>45561</c:v>
                      </c:pt>
                      <c:pt idx="57">
                        <c:v>45562</c:v>
                      </c:pt>
                      <c:pt idx="58">
                        <c:v>45563</c:v>
                      </c:pt>
                      <c:pt idx="59">
                        <c:v>45564</c:v>
                      </c:pt>
                      <c:pt idx="60">
                        <c:v>45565</c:v>
                      </c:pt>
                      <c:pt idx="61">
                        <c:v>45566</c:v>
                      </c:pt>
                      <c:pt idx="62">
                        <c:v>45567</c:v>
                      </c:pt>
                      <c:pt idx="63">
                        <c:v>45568</c:v>
                      </c:pt>
                      <c:pt idx="64">
                        <c:v>45569</c:v>
                      </c:pt>
                      <c:pt idx="65">
                        <c:v>45570</c:v>
                      </c:pt>
                      <c:pt idx="66">
                        <c:v>45571</c:v>
                      </c:pt>
                      <c:pt idx="67">
                        <c:v>45572</c:v>
                      </c:pt>
                      <c:pt idx="68">
                        <c:v>45573</c:v>
                      </c:pt>
                      <c:pt idx="69">
                        <c:v>45574</c:v>
                      </c:pt>
                      <c:pt idx="70">
                        <c:v>45575</c:v>
                      </c:pt>
                      <c:pt idx="71">
                        <c:v>45576</c:v>
                      </c:pt>
                      <c:pt idx="72">
                        <c:v>45577</c:v>
                      </c:pt>
                      <c:pt idx="73">
                        <c:v>45578</c:v>
                      </c:pt>
                      <c:pt idx="74">
                        <c:v>45579</c:v>
                      </c:pt>
                      <c:pt idx="75">
                        <c:v>45580</c:v>
                      </c:pt>
                      <c:pt idx="76">
                        <c:v>45581</c:v>
                      </c:pt>
                      <c:pt idx="77">
                        <c:v>45582</c:v>
                      </c:pt>
                      <c:pt idx="78">
                        <c:v>45583</c:v>
                      </c:pt>
                      <c:pt idx="79">
                        <c:v>45584</c:v>
                      </c:pt>
                      <c:pt idx="80">
                        <c:v>45585</c:v>
                      </c:pt>
                      <c:pt idx="81">
                        <c:v>45586</c:v>
                      </c:pt>
                      <c:pt idx="82">
                        <c:v>45587</c:v>
                      </c:pt>
                      <c:pt idx="83">
                        <c:v>45588</c:v>
                      </c:pt>
                      <c:pt idx="84">
                        <c:v>45589</c:v>
                      </c:pt>
                      <c:pt idx="85">
                        <c:v>45590</c:v>
                      </c:pt>
                      <c:pt idx="86">
                        <c:v>45591</c:v>
                      </c:pt>
                      <c:pt idx="87">
                        <c:v>45592</c:v>
                      </c:pt>
                      <c:pt idx="88">
                        <c:v>45593</c:v>
                      </c:pt>
                      <c:pt idx="89">
                        <c:v>45594</c:v>
                      </c:pt>
                      <c:pt idx="90">
                        <c:v>45595</c:v>
                      </c:pt>
                      <c:pt idx="91">
                        <c:v>45596</c:v>
                      </c:pt>
                      <c:pt idx="92">
                        <c:v>45597</c:v>
                      </c:pt>
                      <c:pt idx="93">
                        <c:v>45598</c:v>
                      </c:pt>
                      <c:pt idx="94">
                        <c:v>45599</c:v>
                      </c:pt>
                      <c:pt idx="95">
                        <c:v>45600</c:v>
                      </c:pt>
                      <c:pt idx="96">
                        <c:v>45601</c:v>
                      </c:pt>
                      <c:pt idx="97">
                        <c:v>45602</c:v>
                      </c:pt>
                      <c:pt idx="98">
                        <c:v>45603</c:v>
                      </c:pt>
                      <c:pt idx="99">
                        <c:v>45604</c:v>
                      </c:pt>
                      <c:pt idx="100">
                        <c:v>45605</c:v>
                      </c:pt>
                      <c:pt idx="101">
                        <c:v>45606</c:v>
                      </c:pt>
                      <c:pt idx="102">
                        <c:v>45607</c:v>
                      </c:pt>
                      <c:pt idx="103">
                        <c:v>45608</c:v>
                      </c:pt>
                      <c:pt idx="104">
                        <c:v>45609</c:v>
                      </c:pt>
                      <c:pt idx="105">
                        <c:v>45610</c:v>
                      </c:pt>
                      <c:pt idx="106">
                        <c:v>45611</c:v>
                      </c:pt>
                      <c:pt idx="107">
                        <c:v>45612</c:v>
                      </c:pt>
                      <c:pt idx="108">
                        <c:v>45613</c:v>
                      </c:pt>
                      <c:pt idx="109">
                        <c:v>45614</c:v>
                      </c:pt>
                      <c:pt idx="110">
                        <c:v>45615</c:v>
                      </c:pt>
                      <c:pt idx="111">
                        <c:v>45616</c:v>
                      </c:pt>
                      <c:pt idx="112">
                        <c:v>45617</c:v>
                      </c:pt>
                      <c:pt idx="113">
                        <c:v>45618</c:v>
                      </c:pt>
                      <c:pt idx="114">
                        <c:v>45619</c:v>
                      </c:pt>
                      <c:pt idx="115">
                        <c:v>45620</c:v>
                      </c:pt>
                      <c:pt idx="116">
                        <c:v>45621</c:v>
                      </c:pt>
                      <c:pt idx="117">
                        <c:v>45622</c:v>
                      </c:pt>
                      <c:pt idx="118">
                        <c:v>45623</c:v>
                      </c:pt>
                      <c:pt idx="119">
                        <c:v>45624</c:v>
                      </c:pt>
                      <c:pt idx="120">
                        <c:v>45625</c:v>
                      </c:pt>
                      <c:pt idx="121">
                        <c:v>45626</c:v>
                      </c:pt>
                      <c:pt idx="122">
                        <c:v>45627</c:v>
                      </c:pt>
                      <c:pt idx="123">
                        <c:v>45628</c:v>
                      </c:pt>
                      <c:pt idx="124">
                        <c:v>45629</c:v>
                      </c:pt>
                      <c:pt idx="125">
                        <c:v>45630</c:v>
                      </c:pt>
                      <c:pt idx="126">
                        <c:v>45631</c:v>
                      </c:pt>
                      <c:pt idx="127">
                        <c:v>45632</c:v>
                      </c:pt>
                      <c:pt idx="128">
                        <c:v>45633</c:v>
                      </c:pt>
                      <c:pt idx="129">
                        <c:v>45634</c:v>
                      </c:pt>
                      <c:pt idx="130">
                        <c:v>45635</c:v>
                      </c:pt>
                      <c:pt idx="131">
                        <c:v>45636</c:v>
                      </c:pt>
                      <c:pt idx="132">
                        <c:v>45637</c:v>
                      </c:pt>
                      <c:pt idx="133">
                        <c:v>45638</c:v>
                      </c:pt>
                      <c:pt idx="134">
                        <c:v>45639</c:v>
                      </c:pt>
                      <c:pt idx="135">
                        <c:v>45640</c:v>
                      </c:pt>
                      <c:pt idx="136">
                        <c:v>45641</c:v>
                      </c:pt>
                      <c:pt idx="137">
                        <c:v>45642</c:v>
                      </c:pt>
                      <c:pt idx="138">
                        <c:v>45643</c:v>
                      </c:pt>
                      <c:pt idx="139">
                        <c:v>45644</c:v>
                      </c:pt>
                      <c:pt idx="140">
                        <c:v>45645</c:v>
                      </c:pt>
                      <c:pt idx="141">
                        <c:v>45646</c:v>
                      </c:pt>
                      <c:pt idx="142">
                        <c:v>45647</c:v>
                      </c:pt>
                      <c:pt idx="143">
                        <c:v>45648</c:v>
                      </c:pt>
                      <c:pt idx="144">
                        <c:v>45649</c:v>
                      </c:pt>
                      <c:pt idx="145">
                        <c:v>45650</c:v>
                      </c:pt>
                      <c:pt idx="146">
                        <c:v>45651</c:v>
                      </c:pt>
                      <c:pt idx="147">
                        <c:v>45652</c:v>
                      </c:pt>
                      <c:pt idx="148">
                        <c:v>45653</c:v>
                      </c:pt>
                      <c:pt idx="149">
                        <c:v>45654</c:v>
                      </c:pt>
                      <c:pt idx="150">
                        <c:v>45655</c:v>
                      </c:pt>
                      <c:pt idx="151">
                        <c:v>45656</c:v>
                      </c:pt>
                      <c:pt idx="152">
                        <c:v>45657</c:v>
                      </c:pt>
                      <c:pt idx="153">
                        <c:v>45658</c:v>
                      </c:pt>
                      <c:pt idx="154">
                        <c:v>45659</c:v>
                      </c:pt>
                      <c:pt idx="155">
                        <c:v>45660</c:v>
                      </c:pt>
                      <c:pt idx="156">
                        <c:v>45661</c:v>
                      </c:pt>
                      <c:pt idx="157">
                        <c:v>45662</c:v>
                      </c:pt>
                      <c:pt idx="158">
                        <c:v>45663</c:v>
                      </c:pt>
                      <c:pt idx="159">
                        <c:v>45664</c:v>
                      </c:pt>
                      <c:pt idx="160">
                        <c:v>45665</c:v>
                      </c:pt>
                      <c:pt idx="161">
                        <c:v>45666</c:v>
                      </c:pt>
                      <c:pt idx="162">
                        <c:v>45667</c:v>
                      </c:pt>
                      <c:pt idx="163">
                        <c:v>45668</c:v>
                      </c:pt>
                      <c:pt idx="164">
                        <c:v>45669</c:v>
                      </c:pt>
                      <c:pt idx="165">
                        <c:v>45670</c:v>
                      </c:pt>
                      <c:pt idx="166">
                        <c:v>45671</c:v>
                      </c:pt>
                      <c:pt idx="167">
                        <c:v>45672</c:v>
                      </c:pt>
                      <c:pt idx="168">
                        <c:v>45673</c:v>
                      </c:pt>
                      <c:pt idx="169">
                        <c:v>45674</c:v>
                      </c:pt>
                      <c:pt idx="170">
                        <c:v>45675</c:v>
                      </c:pt>
                      <c:pt idx="171">
                        <c:v>45676</c:v>
                      </c:pt>
                      <c:pt idx="172">
                        <c:v>45677</c:v>
                      </c:pt>
                      <c:pt idx="173">
                        <c:v>45678</c:v>
                      </c:pt>
                      <c:pt idx="174">
                        <c:v>45679</c:v>
                      </c:pt>
                      <c:pt idx="175">
                        <c:v>45680</c:v>
                      </c:pt>
                      <c:pt idx="176">
                        <c:v>45681</c:v>
                      </c:pt>
                      <c:pt idx="177">
                        <c:v>45682</c:v>
                      </c:pt>
                      <c:pt idx="178">
                        <c:v>45683</c:v>
                      </c:pt>
                      <c:pt idx="179">
                        <c:v>45684</c:v>
                      </c:pt>
                      <c:pt idx="180">
                        <c:v>45685</c:v>
                      </c:pt>
                      <c:pt idx="181">
                        <c:v>45686</c:v>
                      </c:pt>
                      <c:pt idx="182">
                        <c:v>45687</c:v>
                      </c:pt>
                      <c:pt idx="183">
                        <c:v>45688</c:v>
                      </c:pt>
                      <c:pt idx="184">
                        <c:v>45689</c:v>
                      </c:pt>
                      <c:pt idx="185">
                        <c:v>45690</c:v>
                      </c:pt>
                      <c:pt idx="186">
                        <c:v>45691</c:v>
                      </c:pt>
                      <c:pt idx="187">
                        <c:v>45692</c:v>
                      </c:pt>
                      <c:pt idx="188">
                        <c:v>45693</c:v>
                      </c:pt>
                      <c:pt idx="189">
                        <c:v>45694</c:v>
                      </c:pt>
                      <c:pt idx="190">
                        <c:v>45695</c:v>
                      </c:pt>
                      <c:pt idx="191">
                        <c:v>45696</c:v>
                      </c:pt>
                      <c:pt idx="192">
                        <c:v>45697</c:v>
                      </c:pt>
                      <c:pt idx="193">
                        <c:v>45698</c:v>
                      </c:pt>
                      <c:pt idx="194">
                        <c:v>45699</c:v>
                      </c:pt>
                      <c:pt idx="195">
                        <c:v>45700</c:v>
                      </c:pt>
                      <c:pt idx="196">
                        <c:v>45701</c:v>
                      </c:pt>
                      <c:pt idx="197">
                        <c:v>45702</c:v>
                      </c:pt>
                      <c:pt idx="198">
                        <c:v>45703</c:v>
                      </c:pt>
                      <c:pt idx="199">
                        <c:v>45704</c:v>
                      </c:pt>
                      <c:pt idx="200">
                        <c:v>45705</c:v>
                      </c:pt>
                      <c:pt idx="201">
                        <c:v>45706</c:v>
                      </c:pt>
                      <c:pt idx="202">
                        <c:v>45707</c:v>
                      </c:pt>
                      <c:pt idx="203">
                        <c:v>45708</c:v>
                      </c:pt>
                      <c:pt idx="204">
                        <c:v>45709</c:v>
                      </c:pt>
                      <c:pt idx="205">
                        <c:v>45710</c:v>
                      </c:pt>
                      <c:pt idx="206">
                        <c:v>45711</c:v>
                      </c:pt>
                      <c:pt idx="207">
                        <c:v>45712</c:v>
                      </c:pt>
                      <c:pt idx="208">
                        <c:v>45713</c:v>
                      </c:pt>
                      <c:pt idx="209">
                        <c:v>45714</c:v>
                      </c:pt>
                      <c:pt idx="210">
                        <c:v>45715</c:v>
                      </c:pt>
                      <c:pt idx="211">
                        <c:v>45716</c:v>
                      </c:pt>
                      <c:pt idx="212">
                        <c:v>45717</c:v>
                      </c:pt>
                      <c:pt idx="213">
                        <c:v>45718</c:v>
                      </c:pt>
                      <c:pt idx="214">
                        <c:v>45719</c:v>
                      </c:pt>
                      <c:pt idx="215">
                        <c:v>45720</c:v>
                      </c:pt>
                      <c:pt idx="216">
                        <c:v>45721</c:v>
                      </c:pt>
                      <c:pt idx="217">
                        <c:v>45722</c:v>
                      </c:pt>
                      <c:pt idx="218">
                        <c:v>45723</c:v>
                      </c:pt>
                      <c:pt idx="219">
                        <c:v>45724</c:v>
                      </c:pt>
                      <c:pt idx="220">
                        <c:v>45725</c:v>
                      </c:pt>
                      <c:pt idx="221">
                        <c:v>45726</c:v>
                      </c:pt>
                      <c:pt idx="222">
                        <c:v>45727</c:v>
                      </c:pt>
                      <c:pt idx="223">
                        <c:v>45728</c:v>
                      </c:pt>
                      <c:pt idx="224">
                        <c:v>45729</c:v>
                      </c:pt>
                      <c:pt idx="225">
                        <c:v>45730</c:v>
                      </c:pt>
                      <c:pt idx="226">
                        <c:v>45731</c:v>
                      </c:pt>
                      <c:pt idx="227">
                        <c:v>45732</c:v>
                      </c:pt>
                      <c:pt idx="228">
                        <c:v>45733</c:v>
                      </c:pt>
                      <c:pt idx="229">
                        <c:v>45734</c:v>
                      </c:pt>
                      <c:pt idx="230">
                        <c:v>45735</c:v>
                      </c:pt>
                      <c:pt idx="231">
                        <c:v>45736</c:v>
                      </c:pt>
                      <c:pt idx="232">
                        <c:v>45737</c:v>
                      </c:pt>
                      <c:pt idx="233">
                        <c:v>45738</c:v>
                      </c:pt>
                      <c:pt idx="234">
                        <c:v>45739</c:v>
                      </c:pt>
                      <c:pt idx="235">
                        <c:v>45740</c:v>
                      </c:pt>
                      <c:pt idx="236">
                        <c:v>45741</c:v>
                      </c:pt>
                      <c:pt idx="237">
                        <c:v>45742</c:v>
                      </c:pt>
                      <c:pt idx="238">
                        <c:v>45743</c:v>
                      </c:pt>
                      <c:pt idx="239">
                        <c:v>45744</c:v>
                      </c:pt>
                      <c:pt idx="240">
                        <c:v>45745</c:v>
                      </c:pt>
                      <c:pt idx="241">
                        <c:v>45746</c:v>
                      </c:pt>
                      <c:pt idx="242">
                        <c:v>45747</c:v>
                      </c:pt>
                      <c:pt idx="243">
                        <c:v>45748</c:v>
                      </c:pt>
                      <c:pt idx="244">
                        <c:v>45749</c:v>
                      </c:pt>
                      <c:pt idx="245">
                        <c:v>45750</c:v>
                      </c:pt>
                      <c:pt idx="246">
                        <c:v>45751</c:v>
                      </c:pt>
                      <c:pt idx="247">
                        <c:v>45752</c:v>
                      </c:pt>
                      <c:pt idx="248">
                        <c:v>45753</c:v>
                      </c:pt>
                      <c:pt idx="249">
                        <c:v>45754</c:v>
                      </c:pt>
                      <c:pt idx="250">
                        <c:v>45755</c:v>
                      </c:pt>
                      <c:pt idx="251">
                        <c:v>45756</c:v>
                      </c:pt>
                      <c:pt idx="252">
                        <c:v>45757</c:v>
                      </c:pt>
                      <c:pt idx="253">
                        <c:v>45758</c:v>
                      </c:pt>
                      <c:pt idx="254">
                        <c:v>45759</c:v>
                      </c:pt>
                      <c:pt idx="255">
                        <c:v>45760</c:v>
                      </c:pt>
                      <c:pt idx="256">
                        <c:v>45761</c:v>
                      </c:pt>
                      <c:pt idx="257">
                        <c:v>45762</c:v>
                      </c:pt>
                      <c:pt idx="258">
                        <c:v>45763</c:v>
                      </c:pt>
                      <c:pt idx="259">
                        <c:v>45764</c:v>
                      </c:pt>
                      <c:pt idx="260">
                        <c:v>45765</c:v>
                      </c:pt>
                      <c:pt idx="261">
                        <c:v>45766</c:v>
                      </c:pt>
                      <c:pt idx="262">
                        <c:v>45767</c:v>
                      </c:pt>
                      <c:pt idx="263">
                        <c:v>45768</c:v>
                      </c:pt>
                      <c:pt idx="264">
                        <c:v>45769</c:v>
                      </c:pt>
                      <c:pt idx="265">
                        <c:v>45770</c:v>
                      </c:pt>
                      <c:pt idx="266">
                        <c:v>45771</c:v>
                      </c:pt>
                      <c:pt idx="267">
                        <c:v>45772</c:v>
                      </c:pt>
                      <c:pt idx="268">
                        <c:v>45773</c:v>
                      </c:pt>
                      <c:pt idx="269">
                        <c:v>45774</c:v>
                      </c:pt>
                      <c:pt idx="270">
                        <c:v>45775</c:v>
                      </c:pt>
                      <c:pt idx="271">
                        <c:v>45776</c:v>
                      </c:pt>
                      <c:pt idx="272">
                        <c:v>45777</c:v>
                      </c:pt>
                      <c:pt idx="273">
                        <c:v>45778</c:v>
                      </c:pt>
                      <c:pt idx="274">
                        <c:v>45779</c:v>
                      </c:pt>
                      <c:pt idx="275">
                        <c:v>45780</c:v>
                      </c:pt>
                      <c:pt idx="276">
                        <c:v>45781</c:v>
                      </c:pt>
                      <c:pt idx="277">
                        <c:v>45782</c:v>
                      </c:pt>
                      <c:pt idx="278">
                        <c:v>45783</c:v>
                      </c:pt>
                      <c:pt idx="279">
                        <c:v>45784</c:v>
                      </c:pt>
                      <c:pt idx="280">
                        <c:v>45785</c:v>
                      </c:pt>
                      <c:pt idx="281">
                        <c:v>45786</c:v>
                      </c:pt>
                      <c:pt idx="282">
                        <c:v>45787</c:v>
                      </c:pt>
                      <c:pt idx="283">
                        <c:v>45788</c:v>
                      </c:pt>
                      <c:pt idx="284">
                        <c:v>45789</c:v>
                      </c:pt>
                      <c:pt idx="285">
                        <c:v>45790</c:v>
                      </c:pt>
                      <c:pt idx="286">
                        <c:v>45791</c:v>
                      </c:pt>
                      <c:pt idx="287">
                        <c:v>45792</c:v>
                      </c:pt>
                      <c:pt idx="288">
                        <c:v>45793</c:v>
                      </c:pt>
                      <c:pt idx="289">
                        <c:v>45794</c:v>
                      </c:pt>
                      <c:pt idx="290">
                        <c:v>45795</c:v>
                      </c:pt>
                      <c:pt idx="291">
                        <c:v>45796</c:v>
                      </c:pt>
                      <c:pt idx="292">
                        <c:v>45797</c:v>
                      </c:pt>
                      <c:pt idx="293">
                        <c:v>45798</c:v>
                      </c:pt>
                      <c:pt idx="294">
                        <c:v>45799</c:v>
                      </c:pt>
                      <c:pt idx="295">
                        <c:v>45800</c:v>
                      </c:pt>
                      <c:pt idx="296">
                        <c:v>45801</c:v>
                      </c:pt>
                      <c:pt idx="297">
                        <c:v>45802</c:v>
                      </c:pt>
                      <c:pt idx="298">
                        <c:v>45803</c:v>
                      </c:pt>
                      <c:pt idx="299">
                        <c:v>45804</c:v>
                      </c:pt>
                      <c:pt idx="300">
                        <c:v>45805</c:v>
                      </c:pt>
                      <c:pt idx="301">
                        <c:v>45806</c:v>
                      </c:pt>
                      <c:pt idx="302">
                        <c:v>45807</c:v>
                      </c:pt>
                      <c:pt idx="303">
                        <c:v>45808</c:v>
                      </c:pt>
                      <c:pt idx="304">
                        <c:v>45809</c:v>
                      </c:pt>
                      <c:pt idx="305">
                        <c:v>45810</c:v>
                      </c:pt>
                      <c:pt idx="306">
                        <c:v>45811</c:v>
                      </c:pt>
                      <c:pt idx="307">
                        <c:v>45812</c:v>
                      </c:pt>
                      <c:pt idx="308">
                        <c:v>45813</c:v>
                      </c:pt>
                      <c:pt idx="309">
                        <c:v>45814</c:v>
                      </c:pt>
                      <c:pt idx="310">
                        <c:v>45815</c:v>
                      </c:pt>
                      <c:pt idx="311">
                        <c:v>45816</c:v>
                      </c:pt>
                      <c:pt idx="312">
                        <c:v>45817</c:v>
                      </c:pt>
                      <c:pt idx="313">
                        <c:v>45818</c:v>
                      </c:pt>
                      <c:pt idx="314">
                        <c:v>45819</c:v>
                      </c:pt>
                      <c:pt idx="315">
                        <c:v>45820</c:v>
                      </c:pt>
                      <c:pt idx="316">
                        <c:v>45821</c:v>
                      </c:pt>
                      <c:pt idx="317">
                        <c:v>45822</c:v>
                      </c:pt>
                      <c:pt idx="318">
                        <c:v>45823</c:v>
                      </c:pt>
                      <c:pt idx="319">
                        <c:v>45824</c:v>
                      </c:pt>
                      <c:pt idx="320">
                        <c:v>45825</c:v>
                      </c:pt>
                      <c:pt idx="321">
                        <c:v>45826</c:v>
                      </c:pt>
                      <c:pt idx="322">
                        <c:v>45827</c:v>
                      </c:pt>
                      <c:pt idx="323">
                        <c:v>45828</c:v>
                      </c:pt>
                      <c:pt idx="324">
                        <c:v>45829</c:v>
                      </c:pt>
                      <c:pt idx="325">
                        <c:v>45830</c:v>
                      </c:pt>
                      <c:pt idx="326">
                        <c:v>45831</c:v>
                      </c:pt>
                      <c:pt idx="327">
                        <c:v>45832</c:v>
                      </c:pt>
                      <c:pt idx="328">
                        <c:v>45833</c:v>
                      </c:pt>
                      <c:pt idx="329">
                        <c:v>45834</c:v>
                      </c:pt>
                      <c:pt idx="330">
                        <c:v>45835</c:v>
                      </c:pt>
                      <c:pt idx="331">
                        <c:v>45836</c:v>
                      </c:pt>
                      <c:pt idx="332">
                        <c:v>45837</c:v>
                      </c:pt>
                      <c:pt idx="333">
                        <c:v>45838</c:v>
                      </c:pt>
                      <c:pt idx="334">
                        <c:v>45839</c:v>
                      </c:pt>
                      <c:pt idx="335">
                        <c:v>45840</c:v>
                      </c:pt>
                      <c:pt idx="336">
                        <c:v>45841</c:v>
                      </c:pt>
                      <c:pt idx="337">
                        <c:v>45842</c:v>
                      </c:pt>
                      <c:pt idx="338">
                        <c:v>45843</c:v>
                      </c:pt>
                      <c:pt idx="339">
                        <c:v>45844</c:v>
                      </c:pt>
                      <c:pt idx="340">
                        <c:v>45845</c:v>
                      </c:pt>
                      <c:pt idx="341">
                        <c:v>45846</c:v>
                      </c:pt>
                      <c:pt idx="342">
                        <c:v>45847</c:v>
                      </c:pt>
                      <c:pt idx="343">
                        <c:v>45848</c:v>
                      </c:pt>
                      <c:pt idx="344">
                        <c:v>45849</c:v>
                      </c:pt>
                      <c:pt idx="345">
                        <c:v>45850</c:v>
                      </c:pt>
                      <c:pt idx="346">
                        <c:v>45851</c:v>
                      </c:pt>
                      <c:pt idx="347">
                        <c:v>45852</c:v>
                      </c:pt>
                      <c:pt idx="348">
                        <c:v>45853</c:v>
                      </c:pt>
                      <c:pt idx="349">
                        <c:v>45854</c:v>
                      </c:pt>
                      <c:pt idx="350">
                        <c:v>45855</c:v>
                      </c:pt>
                      <c:pt idx="351">
                        <c:v>45856</c:v>
                      </c:pt>
                      <c:pt idx="352">
                        <c:v>45857</c:v>
                      </c:pt>
                      <c:pt idx="353">
                        <c:v>45858</c:v>
                      </c:pt>
                      <c:pt idx="354">
                        <c:v>45859</c:v>
                      </c:pt>
                      <c:pt idx="355">
                        <c:v>45860</c:v>
                      </c:pt>
                      <c:pt idx="356">
                        <c:v>45861</c:v>
                      </c:pt>
                      <c:pt idx="357">
                        <c:v>45862</c:v>
                      </c:pt>
                      <c:pt idx="358">
                        <c:v>45863</c:v>
                      </c:pt>
                      <c:pt idx="359">
                        <c:v>45864</c:v>
                      </c:pt>
                      <c:pt idx="360">
                        <c:v>45865</c:v>
                      </c:pt>
                      <c:pt idx="361">
                        <c:v>45866</c:v>
                      </c:pt>
                      <c:pt idx="362">
                        <c:v>45867</c:v>
                      </c:pt>
                      <c:pt idx="363">
                        <c:v>45868</c:v>
                      </c:pt>
                      <c:pt idx="364">
                        <c:v>45869</c:v>
                      </c:pt>
                      <c:pt idx="365">
                        <c:v>45870</c:v>
                      </c:pt>
                      <c:pt idx="366">
                        <c:v>45871</c:v>
                      </c:pt>
                      <c:pt idx="367">
                        <c:v>45872</c:v>
                      </c:pt>
                      <c:pt idx="368">
                        <c:v>45873</c:v>
                      </c:pt>
                      <c:pt idx="369">
                        <c:v>45874</c:v>
                      </c:pt>
                      <c:pt idx="370">
                        <c:v>45875</c:v>
                      </c:pt>
                      <c:pt idx="371">
                        <c:v>45876</c:v>
                      </c:pt>
                      <c:pt idx="372">
                        <c:v>45877</c:v>
                      </c:pt>
                      <c:pt idx="373">
                        <c:v>45878</c:v>
                      </c:pt>
                      <c:pt idx="374">
                        <c:v>45879</c:v>
                      </c:pt>
                      <c:pt idx="375">
                        <c:v>45880</c:v>
                      </c:pt>
                      <c:pt idx="376">
                        <c:v>45881</c:v>
                      </c:pt>
                      <c:pt idx="377">
                        <c:v>45882</c:v>
                      </c:pt>
                      <c:pt idx="378">
                        <c:v>45883</c:v>
                      </c:pt>
                      <c:pt idx="379">
                        <c:v>45884</c:v>
                      </c:pt>
                      <c:pt idx="380">
                        <c:v>45885</c:v>
                      </c:pt>
                      <c:pt idx="381">
                        <c:v>45886</c:v>
                      </c:pt>
                      <c:pt idx="382">
                        <c:v>45887</c:v>
                      </c:pt>
                      <c:pt idx="383">
                        <c:v>45888</c:v>
                      </c:pt>
                      <c:pt idx="384">
                        <c:v>45889</c:v>
                      </c:pt>
                      <c:pt idx="385">
                        <c:v>45890</c:v>
                      </c:pt>
                      <c:pt idx="386">
                        <c:v>45891</c:v>
                      </c:pt>
                      <c:pt idx="387">
                        <c:v>45892</c:v>
                      </c:pt>
                      <c:pt idx="388">
                        <c:v>45893</c:v>
                      </c:pt>
                      <c:pt idx="389">
                        <c:v>45894</c:v>
                      </c:pt>
                      <c:pt idx="390">
                        <c:v>45895</c:v>
                      </c:pt>
                      <c:pt idx="391">
                        <c:v>45896</c:v>
                      </c:pt>
                      <c:pt idx="392">
                        <c:v>45897</c:v>
                      </c:pt>
                      <c:pt idx="393">
                        <c:v>45898</c:v>
                      </c:pt>
                      <c:pt idx="394">
                        <c:v>45899</c:v>
                      </c:pt>
                      <c:pt idx="395">
                        <c:v>45900</c:v>
                      </c:pt>
                      <c:pt idx="396">
                        <c:v>45901</c:v>
                      </c:pt>
                      <c:pt idx="397">
                        <c:v>45902</c:v>
                      </c:pt>
                      <c:pt idx="398">
                        <c:v>45903</c:v>
                      </c:pt>
                      <c:pt idx="399">
                        <c:v>45904</c:v>
                      </c:pt>
                      <c:pt idx="400">
                        <c:v>45905</c:v>
                      </c:pt>
                      <c:pt idx="401">
                        <c:v>45906</c:v>
                      </c:pt>
                      <c:pt idx="402">
                        <c:v>45907</c:v>
                      </c:pt>
                      <c:pt idx="403">
                        <c:v>45908</c:v>
                      </c:pt>
                      <c:pt idx="404">
                        <c:v>45909</c:v>
                      </c:pt>
                      <c:pt idx="405">
                        <c:v>45910</c:v>
                      </c:pt>
                      <c:pt idx="406">
                        <c:v>45911</c:v>
                      </c:pt>
                      <c:pt idx="407">
                        <c:v>45912</c:v>
                      </c:pt>
                      <c:pt idx="408">
                        <c:v>45913</c:v>
                      </c:pt>
                      <c:pt idx="409">
                        <c:v>45914</c:v>
                      </c:pt>
                      <c:pt idx="410">
                        <c:v>45915</c:v>
                      </c:pt>
                      <c:pt idx="411">
                        <c:v>45916</c:v>
                      </c:pt>
                      <c:pt idx="412">
                        <c:v>45917</c:v>
                      </c:pt>
                      <c:pt idx="413">
                        <c:v>45918</c:v>
                      </c:pt>
                      <c:pt idx="414">
                        <c:v>45919</c:v>
                      </c:pt>
                      <c:pt idx="415">
                        <c:v>45920</c:v>
                      </c:pt>
                      <c:pt idx="416">
                        <c:v>45921</c:v>
                      </c:pt>
                      <c:pt idx="417">
                        <c:v>45922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'Churn Flow at Cirencester'!$D$16470:$D$16887</c15:sqref>
                        </c15:formulaRef>
                      </c:ext>
                    </c:extLst>
                    <c:numCache>
                      <c:formatCode>General</c:formatCode>
                      <c:ptCount val="418"/>
                      <c:pt idx="0">
                        <c:v>0.24199999999999999</c:v>
                      </c:pt>
                      <c:pt idx="1">
                        <c:v>0.24199999999999999</c:v>
                      </c:pt>
                      <c:pt idx="2">
                        <c:v>0.24199999999999999</c:v>
                      </c:pt>
                      <c:pt idx="3">
                        <c:v>0.24299999999999999</c:v>
                      </c:pt>
                      <c:pt idx="4">
                        <c:v>0.24399999999999999</c:v>
                      </c:pt>
                      <c:pt idx="5">
                        <c:v>0.23799999999999999</c:v>
                      </c:pt>
                      <c:pt idx="6">
                        <c:v>0.255</c:v>
                      </c:pt>
                      <c:pt idx="7">
                        <c:v>0.251</c:v>
                      </c:pt>
                      <c:pt idx="8">
                        <c:v>0.22600000000000001</c:v>
                      </c:pt>
                      <c:pt idx="9">
                        <c:v>0.214</c:v>
                      </c:pt>
                      <c:pt idx="10">
                        <c:v>0.20699999999999999</c:v>
                      </c:pt>
                      <c:pt idx="11">
                        <c:v>0.2</c:v>
                      </c:pt>
                      <c:pt idx="12">
                        <c:v>0.20100000000000001</c:v>
                      </c:pt>
                      <c:pt idx="13">
                        <c:v>0.22700000000000001</c:v>
                      </c:pt>
                      <c:pt idx="14">
                        <c:v>0.20100000000000001</c:v>
                      </c:pt>
                      <c:pt idx="15">
                        <c:v>0.193</c:v>
                      </c:pt>
                      <c:pt idx="16">
                        <c:v>0.189</c:v>
                      </c:pt>
                      <c:pt idx="17">
                        <c:v>0.184</c:v>
                      </c:pt>
                      <c:pt idx="18">
                        <c:v>0.184</c:v>
                      </c:pt>
                      <c:pt idx="19">
                        <c:v>0.188</c:v>
                      </c:pt>
                      <c:pt idx="20">
                        <c:v>0.188</c:v>
                      </c:pt>
                      <c:pt idx="21">
                        <c:v>0.17399999999999999</c:v>
                      </c:pt>
                      <c:pt idx="22">
                        <c:v>0.17399999999999999</c:v>
                      </c:pt>
                      <c:pt idx="23">
                        <c:v>0.193</c:v>
                      </c:pt>
                      <c:pt idx="24">
                        <c:v>0.17499999999999999</c:v>
                      </c:pt>
                      <c:pt idx="25">
                        <c:v>0.17399999999999999</c:v>
                      </c:pt>
                      <c:pt idx="26">
                        <c:v>0.17</c:v>
                      </c:pt>
                      <c:pt idx="27">
                        <c:v>0.16900000000000001</c:v>
                      </c:pt>
                      <c:pt idx="28">
                        <c:v>0.188</c:v>
                      </c:pt>
                      <c:pt idx="29">
                        <c:v>0.16200000000000001</c:v>
                      </c:pt>
                      <c:pt idx="30">
                        <c:v>0.161</c:v>
                      </c:pt>
                      <c:pt idx="31">
                        <c:v>0.161</c:v>
                      </c:pt>
                      <c:pt idx="32">
                        <c:v>0.161</c:v>
                      </c:pt>
                      <c:pt idx="33">
                        <c:v>0.183</c:v>
                      </c:pt>
                      <c:pt idx="34">
                        <c:v>0.17499999999999999</c:v>
                      </c:pt>
                      <c:pt idx="35">
                        <c:v>0.19400000000000001</c:v>
                      </c:pt>
                      <c:pt idx="36">
                        <c:v>0.21299999999999999</c:v>
                      </c:pt>
                      <c:pt idx="37">
                        <c:v>0.187</c:v>
                      </c:pt>
                      <c:pt idx="38">
                        <c:v>0.16600000000000001</c:v>
                      </c:pt>
                      <c:pt idx="39">
                        <c:v>0.16800000000000001</c:v>
                      </c:pt>
                      <c:pt idx="40">
                        <c:v>0.17299999999999999</c:v>
                      </c:pt>
                      <c:pt idx="41">
                        <c:v>0.16</c:v>
                      </c:pt>
                      <c:pt idx="42">
                        <c:v>0.154</c:v>
                      </c:pt>
                      <c:pt idx="43">
                        <c:v>0.154</c:v>
                      </c:pt>
                      <c:pt idx="44">
                        <c:v>0.14599999999999999</c:v>
                      </c:pt>
                      <c:pt idx="45">
                        <c:v>0.14599999999999999</c:v>
                      </c:pt>
                      <c:pt idx="46">
                        <c:v>0.14499999999999999</c:v>
                      </c:pt>
                      <c:pt idx="47">
                        <c:v>0.14799999999999999</c:v>
                      </c:pt>
                      <c:pt idx="48">
                        <c:v>0.13700000000000001</c:v>
                      </c:pt>
                      <c:pt idx="49">
                        <c:v>0.13500000000000001</c:v>
                      </c:pt>
                      <c:pt idx="50">
                        <c:v>0.22900000000000001</c:v>
                      </c:pt>
                      <c:pt idx="51">
                        <c:v>0.372</c:v>
                      </c:pt>
                      <c:pt idx="52">
                        <c:v>0.28799999999999998</c:v>
                      </c:pt>
                      <c:pt idx="53">
                        <c:v>0.54300000000000004</c:v>
                      </c:pt>
                      <c:pt idx="54">
                        <c:v>0.54300000000000004</c:v>
                      </c:pt>
                      <c:pt idx="55">
                        <c:v>0.54800000000000004</c:v>
                      </c:pt>
                      <c:pt idx="56">
                        <c:v>0.82</c:v>
                      </c:pt>
                      <c:pt idx="57">
                        <c:v>1.0760000000000001</c:v>
                      </c:pt>
                      <c:pt idx="58">
                        <c:v>1.2290000000000001</c:v>
                      </c:pt>
                      <c:pt idx="59">
                        <c:v>1.37</c:v>
                      </c:pt>
                      <c:pt idx="60">
                        <c:v>1.4870000000000001</c:v>
                      </c:pt>
                      <c:pt idx="61">
                        <c:v>1.601</c:v>
                      </c:pt>
                      <c:pt idx="62">
                        <c:v>1.65</c:v>
                      </c:pt>
                      <c:pt idx="63">
                        <c:v>1.6679999999999999</c:v>
                      </c:pt>
                      <c:pt idx="64">
                        <c:v>1.681</c:v>
                      </c:pt>
                      <c:pt idx="65">
                        <c:v>1.6930000000000001</c:v>
                      </c:pt>
                      <c:pt idx="66">
                        <c:v>1.7070000000000001</c:v>
                      </c:pt>
                      <c:pt idx="67">
                        <c:v>1.708</c:v>
                      </c:pt>
                      <c:pt idx="68">
                        <c:v>1.742</c:v>
                      </c:pt>
                      <c:pt idx="69">
                        <c:v>1.784</c:v>
                      </c:pt>
                      <c:pt idx="70">
                        <c:v>1.837</c:v>
                      </c:pt>
                      <c:pt idx="71">
                        <c:v>1.851</c:v>
                      </c:pt>
                      <c:pt idx="72">
                        <c:v>1.8759999999999999</c:v>
                      </c:pt>
                      <c:pt idx="73">
                        <c:v>1.8660000000000001</c:v>
                      </c:pt>
                      <c:pt idx="74">
                        <c:v>1.891</c:v>
                      </c:pt>
                      <c:pt idx="75">
                        <c:v>1.91</c:v>
                      </c:pt>
                      <c:pt idx="76">
                        <c:v>1.893</c:v>
                      </c:pt>
                      <c:pt idx="77">
                        <c:v>1.9079999999999999</c:v>
                      </c:pt>
                      <c:pt idx="78">
                        <c:v>1.9570000000000001</c:v>
                      </c:pt>
                      <c:pt idx="79">
                        <c:v>1.954</c:v>
                      </c:pt>
                      <c:pt idx="80">
                        <c:v>1.9610000000000001</c:v>
                      </c:pt>
                      <c:pt idx="81">
                        <c:v>1.98</c:v>
                      </c:pt>
                      <c:pt idx="82">
                        <c:v>2.0049999999999999</c:v>
                      </c:pt>
                      <c:pt idx="83">
                        <c:v>2.0499999999999998</c:v>
                      </c:pt>
                      <c:pt idx="84">
                        <c:v>2.0840000000000001</c:v>
                      </c:pt>
                      <c:pt idx="85">
                        <c:v>2.0910000000000002</c:v>
                      </c:pt>
                      <c:pt idx="86">
                        <c:v>2.0779999999999998</c:v>
                      </c:pt>
                      <c:pt idx="87">
                        <c:v>2.056</c:v>
                      </c:pt>
                      <c:pt idx="88">
                        <c:v>2.028</c:v>
                      </c:pt>
                      <c:pt idx="89">
                        <c:v>2.0139999999999998</c:v>
                      </c:pt>
                      <c:pt idx="90">
                        <c:v>2.0009999999999999</c:v>
                      </c:pt>
                      <c:pt idx="91">
                        <c:v>1.984</c:v>
                      </c:pt>
                      <c:pt idx="92">
                        <c:v>1.9510000000000001</c:v>
                      </c:pt>
                      <c:pt idx="93">
                        <c:v>1.9370000000000001</c:v>
                      </c:pt>
                      <c:pt idx="94">
                        <c:v>1.927</c:v>
                      </c:pt>
                      <c:pt idx="95">
                        <c:v>1.923</c:v>
                      </c:pt>
                      <c:pt idx="96">
                        <c:v>1.9039999999999999</c:v>
                      </c:pt>
                      <c:pt idx="97">
                        <c:v>1.877</c:v>
                      </c:pt>
                      <c:pt idx="98">
                        <c:v>1.837</c:v>
                      </c:pt>
                      <c:pt idx="99">
                        <c:v>1.7849999999999999</c:v>
                      </c:pt>
                      <c:pt idx="100">
                        <c:v>1.7190000000000001</c:v>
                      </c:pt>
                      <c:pt idx="101">
                        <c:v>1.65</c:v>
                      </c:pt>
                      <c:pt idx="102">
                        <c:v>1.5840000000000001</c:v>
                      </c:pt>
                      <c:pt idx="103">
                        <c:v>1.5329999999999999</c:v>
                      </c:pt>
                      <c:pt idx="104">
                        <c:v>1.47</c:v>
                      </c:pt>
                      <c:pt idx="105">
                        <c:v>1.425</c:v>
                      </c:pt>
                      <c:pt idx="106">
                        <c:v>1.3720000000000001</c:v>
                      </c:pt>
                      <c:pt idx="107">
                        <c:v>1.319</c:v>
                      </c:pt>
                      <c:pt idx="108">
                        <c:v>1.2709999999999999</c:v>
                      </c:pt>
                      <c:pt idx="109">
                        <c:v>1.3089999999999999</c:v>
                      </c:pt>
                      <c:pt idx="110">
                        <c:v>1.3280000000000001</c:v>
                      </c:pt>
                      <c:pt idx="111">
                        <c:v>1.2230000000000001</c:v>
                      </c:pt>
                      <c:pt idx="112">
                        <c:v>1.2070000000000001</c:v>
                      </c:pt>
                      <c:pt idx="113">
                        <c:v>1.139</c:v>
                      </c:pt>
                      <c:pt idx="114">
                        <c:v>1.34</c:v>
                      </c:pt>
                      <c:pt idx="115">
                        <c:v>1.87</c:v>
                      </c:pt>
                      <c:pt idx="116">
                        <c:v>2.0150000000000001</c:v>
                      </c:pt>
                      <c:pt idx="117">
                        <c:v>2.081</c:v>
                      </c:pt>
                      <c:pt idx="118">
                        <c:v>2.097</c:v>
                      </c:pt>
                      <c:pt idx="119">
                        <c:v>2.0739999999999998</c:v>
                      </c:pt>
                      <c:pt idx="120">
                        <c:v>2.0550000000000002</c:v>
                      </c:pt>
                      <c:pt idx="121">
                        <c:v>2.0419999999999998</c:v>
                      </c:pt>
                      <c:pt idx="122">
                        <c:v>2.0470000000000002</c:v>
                      </c:pt>
                      <c:pt idx="123">
                        <c:v>2.0190000000000001</c:v>
                      </c:pt>
                      <c:pt idx="124">
                        <c:v>2.0049999999999999</c:v>
                      </c:pt>
                      <c:pt idx="125">
                        <c:v>2.02</c:v>
                      </c:pt>
                      <c:pt idx="126">
                        <c:v>2.0870000000000002</c:v>
                      </c:pt>
                      <c:pt idx="127">
                        <c:v>2.149</c:v>
                      </c:pt>
                      <c:pt idx="128">
                        <c:v>2.1760000000000002</c:v>
                      </c:pt>
                      <c:pt idx="129">
                        <c:v>2.173</c:v>
                      </c:pt>
                      <c:pt idx="130">
                        <c:v>2.181</c:v>
                      </c:pt>
                      <c:pt idx="131">
                        <c:v>2.1709999999999998</c:v>
                      </c:pt>
                      <c:pt idx="132">
                        <c:v>2.1429999999999998</c:v>
                      </c:pt>
                      <c:pt idx="133">
                        <c:v>2.13</c:v>
                      </c:pt>
                      <c:pt idx="134">
                        <c:v>2.109</c:v>
                      </c:pt>
                      <c:pt idx="135">
                        <c:v>2.1</c:v>
                      </c:pt>
                      <c:pt idx="136">
                        <c:v>2.077</c:v>
                      </c:pt>
                      <c:pt idx="137">
                        <c:v>2.0619999999999998</c:v>
                      </c:pt>
                      <c:pt idx="138">
                        <c:v>2.0510000000000002</c:v>
                      </c:pt>
                      <c:pt idx="139">
                        <c:v>2.052</c:v>
                      </c:pt>
                      <c:pt idx="140">
                        <c:v>2.0619999999999998</c:v>
                      </c:pt>
                      <c:pt idx="141">
                        <c:v>2.0289999999999999</c:v>
                      </c:pt>
                      <c:pt idx="142">
                        <c:v>2.0209999999999999</c:v>
                      </c:pt>
                      <c:pt idx="143">
                        <c:v>2.0150000000000001</c:v>
                      </c:pt>
                      <c:pt idx="144">
                        <c:v>2.0089999999999999</c:v>
                      </c:pt>
                      <c:pt idx="145">
                        <c:v>2.0019999999999998</c:v>
                      </c:pt>
                      <c:pt idx="146">
                        <c:v>1.9950000000000001</c:v>
                      </c:pt>
                      <c:pt idx="147">
                        <c:v>1.9870000000000001</c:v>
                      </c:pt>
                      <c:pt idx="148">
                        <c:v>1.9810000000000001</c:v>
                      </c:pt>
                      <c:pt idx="149">
                        <c:v>1.9650000000000001</c:v>
                      </c:pt>
                      <c:pt idx="150">
                        <c:v>1.925</c:v>
                      </c:pt>
                      <c:pt idx="151">
                        <c:v>1.887</c:v>
                      </c:pt>
                      <c:pt idx="152">
                        <c:v>1.84</c:v>
                      </c:pt>
                      <c:pt idx="153">
                        <c:v>1.877</c:v>
                      </c:pt>
                      <c:pt idx="154">
                        <c:v>1.7929999999999999</c:v>
                      </c:pt>
                      <c:pt idx="155">
                        <c:v>1.726</c:v>
                      </c:pt>
                      <c:pt idx="156">
                        <c:v>1.73</c:v>
                      </c:pt>
                      <c:pt idx="157">
                        <c:v>1.895</c:v>
                      </c:pt>
                      <c:pt idx="158">
                        <c:v>2.14</c:v>
                      </c:pt>
                      <c:pt idx="159">
                        <c:v>2.0680000000000001</c:v>
                      </c:pt>
                      <c:pt idx="160">
                        <c:v>2.1070000000000002</c:v>
                      </c:pt>
                      <c:pt idx="161">
                        <c:v>2.1349999999999998</c:v>
                      </c:pt>
                      <c:pt idx="162">
                        <c:v>2.14</c:v>
                      </c:pt>
                      <c:pt idx="163">
                        <c:v>2.1240000000000001</c:v>
                      </c:pt>
                      <c:pt idx="164">
                        <c:v>2.1269999999999998</c:v>
                      </c:pt>
                      <c:pt idx="165">
                        <c:v>2.12</c:v>
                      </c:pt>
                      <c:pt idx="166">
                        <c:v>2.1059999999999999</c:v>
                      </c:pt>
                      <c:pt idx="167">
                        <c:v>2.0939999999999999</c:v>
                      </c:pt>
                      <c:pt idx="168">
                        <c:v>2.0870000000000002</c:v>
                      </c:pt>
                      <c:pt idx="169">
                        <c:v>2.0790000000000002</c:v>
                      </c:pt>
                      <c:pt idx="170">
                        <c:v>2.073</c:v>
                      </c:pt>
                      <c:pt idx="171">
                        <c:v>2.06</c:v>
                      </c:pt>
                      <c:pt idx="172">
                        <c:v>2.048</c:v>
                      </c:pt>
                      <c:pt idx="173">
                        <c:v>2.0129999999999999</c:v>
                      </c:pt>
                      <c:pt idx="174">
                        <c:v>1.9390000000000001</c:v>
                      </c:pt>
                      <c:pt idx="175">
                        <c:v>1.9330000000000001</c:v>
                      </c:pt>
                      <c:pt idx="176">
                        <c:v>1.9430000000000001</c:v>
                      </c:pt>
                      <c:pt idx="177">
                        <c:v>1.83</c:v>
                      </c:pt>
                      <c:pt idx="178">
                        <c:v>1.966</c:v>
                      </c:pt>
                      <c:pt idx="179">
                        <c:v>2.0990000000000002</c:v>
                      </c:pt>
                      <c:pt idx="180">
                        <c:v>2.089</c:v>
                      </c:pt>
                      <c:pt idx="181">
                        <c:v>2.1080000000000001</c:v>
                      </c:pt>
                      <c:pt idx="182">
                        <c:v>2.1280000000000001</c:v>
                      </c:pt>
                      <c:pt idx="183">
                        <c:v>2.1469999999999998</c:v>
                      </c:pt>
                      <c:pt idx="184">
                        <c:v>2.149</c:v>
                      </c:pt>
                      <c:pt idx="185">
                        <c:v>2.1509999999999998</c:v>
                      </c:pt>
                      <c:pt idx="186">
                        <c:v>2.14</c:v>
                      </c:pt>
                      <c:pt idx="187">
                        <c:v>2.1309999999999998</c:v>
                      </c:pt>
                      <c:pt idx="188">
                        <c:v>2.1269999999999998</c:v>
                      </c:pt>
                      <c:pt idx="189">
                        <c:v>2.12</c:v>
                      </c:pt>
                      <c:pt idx="190">
                        <c:v>2.1219999999999999</c:v>
                      </c:pt>
                      <c:pt idx="191">
                        <c:v>2.1070000000000002</c:v>
                      </c:pt>
                      <c:pt idx="192">
                        <c:v>2.08</c:v>
                      </c:pt>
                      <c:pt idx="193">
                        <c:v>2.0579999999999998</c:v>
                      </c:pt>
                      <c:pt idx="194">
                        <c:v>1.996</c:v>
                      </c:pt>
                      <c:pt idx="195">
                        <c:v>1.9379999999999999</c:v>
                      </c:pt>
                      <c:pt idx="196">
                        <c:v>1.877</c:v>
                      </c:pt>
                      <c:pt idx="197">
                        <c:v>1.8280000000000001</c:v>
                      </c:pt>
                      <c:pt idx="198">
                        <c:v>1.806</c:v>
                      </c:pt>
                      <c:pt idx="199">
                        <c:v>1.7410000000000001</c:v>
                      </c:pt>
                      <c:pt idx="200">
                        <c:v>1.68</c:v>
                      </c:pt>
                      <c:pt idx="201">
                        <c:v>1.635</c:v>
                      </c:pt>
                      <c:pt idx="202">
                        <c:v>1.599</c:v>
                      </c:pt>
                      <c:pt idx="203">
                        <c:v>1.619</c:v>
                      </c:pt>
                      <c:pt idx="204">
                        <c:v>1.6160000000000001</c:v>
                      </c:pt>
                      <c:pt idx="205">
                        <c:v>1.5349999999999999</c:v>
                      </c:pt>
                      <c:pt idx="206">
                        <c:v>1.6890000000000001</c:v>
                      </c:pt>
                      <c:pt idx="207">
                        <c:v>1.9970000000000001</c:v>
                      </c:pt>
                      <c:pt idx="208">
                        <c:v>1.839</c:v>
                      </c:pt>
                      <c:pt idx="209">
                        <c:v>1.972</c:v>
                      </c:pt>
                      <c:pt idx="210">
                        <c:v>2.0089999999999999</c:v>
                      </c:pt>
                      <c:pt idx="211">
                        <c:v>2.0339999999999998</c:v>
                      </c:pt>
                      <c:pt idx="212">
                        <c:v>2.0430000000000001</c:v>
                      </c:pt>
                      <c:pt idx="213">
                        <c:v>2.0449999999999999</c:v>
                      </c:pt>
                      <c:pt idx="214">
                        <c:v>2.04</c:v>
                      </c:pt>
                      <c:pt idx="215">
                        <c:v>2.0129999999999999</c:v>
                      </c:pt>
                      <c:pt idx="216">
                        <c:v>1.9930000000000001</c:v>
                      </c:pt>
                      <c:pt idx="217">
                        <c:v>1.9570000000000001</c:v>
                      </c:pt>
                      <c:pt idx="218">
                        <c:v>1.9319999999999999</c:v>
                      </c:pt>
                      <c:pt idx="219">
                        <c:v>1.8979999999999999</c:v>
                      </c:pt>
                      <c:pt idx="220">
                        <c:v>1.8660000000000001</c:v>
                      </c:pt>
                      <c:pt idx="221">
                        <c:v>1.819</c:v>
                      </c:pt>
                      <c:pt idx="222">
                        <c:v>1.79</c:v>
                      </c:pt>
                      <c:pt idx="223">
                        <c:v>1.726</c:v>
                      </c:pt>
                      <c:pt idx="224">
                        <c:v>1.6539999999999999</c:v>
                      </c:pt>
                      <c:pt idx="225">
                        <c:v>1.6140000000000001</c:v>
                      </c:pt>
                      <c:pt idx="226">
                        <c:v>1.548</c:v>
                      </c:pt>
                      <c:pt idx="227">
                        <c:v>1.516</c:v>
                      </c:pt>
                      <c:pt idx="228">
                        <c:v>1.47</c:v>
                      </c:pt>
                      <c:pt idx="229">
                        <c:v>1.4139999999999999</c:v>
                      </c:pt>
                      <c:pt idx="230">
                        <c:v>1.3620000000000001</c:v>
                      </c:pt>
                      <c:pt idx="231">
                        <c:v>1.337</c:v>
                      </c:pt>
                      <c:pt idx="232">
                        <c:v>1.304</c:v>
                      </c:pt>
                      <c:pt idx="233">
                        <c:v>1.272</c:v>
                      </c:pt>
                      <c:pt idx="234">
                        <c:v>1.222</c:v>
                      </c:pt>
                      <c:pt idx="235">
                        <c:v>1.1659999999999999</c:v>
                      </c:pt>
                      <c:pt idx="236">
                        <c:v>1.133</c:v>
                      </c:pt>
                      <c:pt idx="237">
                        <c:v>1.1080000000000001</c:v>
                      </c:pt>
                      <c:pt idx="238">
                        <c:v>1.052</c:v>
                      </c:pt>
                      <c:pt idx="239">
                        <c:v>1.008</c:v>
                      </c:pt>
                      <c:pt idx="240">
                        <c:v>0.96799999999999997</c:v>
                      </c:pt>
                      <c:pt idx="241">
                        <c:v>0.93</c:v>
                      </c:pt>
                      <c:pt idx="242">
                        <c:v>0.89200000000000002</c:v>
                      </c:pt>
                      <c:pt idx="243">
                        <c:v>0.85699999999999998</c:v>
                      </c:pt>
                      <c:pt idx="244">
                        <c:v>0.82299999999999995</c:v>
                      </c:pt>
                      <c:pt idx="245">
                        <c:v>0.78700000000000003</c:v>
                      </c:pt>
                      <c:pt idx="246">
                        <c:v>0.76400000000000001</c:v>
                      </c:pt>
                      <c:pt idx="247">
                        <c:v>0.749</c:v>
                      </c:pt>
                      <c:pt idx="248">
                        <c:v>0.71699999999999997</c:v>
                      </c:pt>
                      <c:pt idx="249">
                        <c:v>0.69199999999999995</c:v>
                      </c:pt>
                      <c:pt idx="250">
                        <c:v>0.66400000000000003</c:v>
                      </c:pt>
                      <c:pt idx="251">
                        <c:v>0.64700000000000002</c:v>
                      </c:pt>
                      <c:pt idx="252">
                        <c:v>0.625</c:v>
                      </c:pt>
                      <c:pt idx="253">
                        <c:v>0.60599999999999998</c:v>
                      </c:pt>
                      <c:pt idx="254">
                        <c:v>0.59099999999999997</c:v>
                      </c:pt>
                      <c:pt idx="255">
                        <c:v>0.57199999999999995</c:v>
                      </c:pt>
                      <c:pt idx="256">
                        <c:v>0.55700000000000005</c:v>
                      </c:pt>
                      <c:pt idx="257">
                        <c:v>0.53400000000000003</c:v>
                      </c:pt>
                      <c:pt idx="258">
                        <c:v>0.52100000000000002</c:v>
                      </c:pt>
                      <c:pt idx="259">
                        <c:v>0.503</c:v>
                      </c:pt>
                      <c:pt idx="260">
                        <c:v>0.5</c:v>
                      </c:pt>
                      <c:pt idx="261">
                        <c:v>0.48699999999999999</c:v>
                      </c:pt>
                      <c:pt idx="262">
                        <c:v>0.46400000000000002</c:v>
                      </c:pt>
                      <c:pt idx="263">
                        <c:v>0.44500000000000001</c:v>
                      </c:pt>
                      <c:pt idx="264">
                        <c:v>0.46800000000000003</c:v>
                      </c:pt>
                      <c:pt idx="265">
                        <c:v>0.48599999999999999</c:v>
                      </c:pt>
                      <c:pt idx="266">
                        <c:v>0.434</c:v>
                      </c:pt>
                      <c:pt idx="267">
                        <c:v>0.373</c:v>
                      </c:pt>
                      <c:pt idx="268">
                        <c:v>0.34100000000000003</c:v>
                      </c:pt>
                      <c:pt idx="269">
                        <c:v>0.33500000000000002</c:v>
                      </c:pt>
                      <c:pt idx="270">
                        <c:v>0.32600000000000001</c:v>
                      </c:pt>
                      <c:pt idx="271">
                        <c:v>0.312</c:v>
                      </c:pt>
                      <c:pt idx="272">
                        <c:v>0.29399999999999998</c:v>
                      </c:pt>
                      <c:pt idx="273">
                        <c:v>0.28599999999999998</c:v>
                      </c:pt>
                      <c:pt idx="274">
                        <c:v>0.27500000000000002</c:v>
                      </c:pt>
                      <c:pt idx="275">
                        <c:v>0.26900000000000002</c:v>
                      </c:pt>
                      <c:pt idx="276">
                        <c:v>0.26600000000000001</c:v>
                      </c:pt>
                      <c:pt idx="277">
                        <c:v>0.26100000000000001</c:v>
                      </c:pt>
                      <c:pt idx="278">
                        <c:v>0.25800000000000001</c:v>
                      </c:pt>
                      <c:pt idx="279">
                        <c:v>0.25700000000000001</c:v>
                      </c:pt>
                      <c:pt idx="280">
                        <c:v>0.26200000000000001</c:v>
                      </c:pt>
                      <c:pt idx="281">
                        <c:v>0.25700000000000001</c:v>
                      </c:pt>
                      <c:pt idx="282">
                        <c:v>0.253</c:v>
                      </c:pt>
                      <c:pt idx="283">
                        <c:v>0.247</c:v>
                      </c:pt>
                      <c:pt idx="284">
                        <c:v>0.248</c:v>
                      </c:pt>
                      <c:pt idx="285">
                        <c:v>0.24</c:v>
                      </c:pt>
                      <c:pt idx="286">
                        <c:v>0.23499999999999999</c:v>
                      </c:pt>
                      <c:pt idx="287">
                        <c:v>0.23</c:v>
                      </c:pt>
                      <c:pt idx="288">
                        <c:v>0.22700000000000001</c:v>
                      </c:pt>
                      <c:pt idx="289">
                        <c:v>0.22600000000000001</c:v>
                      </c:pt>
                      <c:pt idx="290">
                        <c:v>0.223</c:v>
                      </c:pt>
                      <c:pt idx="291">
                        <c:v>0.222</c:v>
                      </c:pt>
                      <c:pt idx="292">
                        <c:v>0.20599999999999999</c:v>
                      </c:pt>
                      <c:pt idx="293">
                        <c:v>0.21299999999999999</c:v>
                      </c:pt>
                      <c:pt idx="294">
                        <c:v>0.19600000000000001</c:v>
                      </c:pt>
                      <c:pt idx="295">
                        <c:v>0.193</c:v>
                      </c:pt>
                      <c:pt idx="296">
                        <c:v>0.192</c:v>
                      </c:pt>
                      <c:pt idx="297">
                        <c:v>0.185</c:v>
                      </c:pt>
                      <c:pt idx="298">
                        <c:v>0.18099999999999999</c:v>
                      </c:pt>
                      <c:pt idx="299">
                        <c:v>0.189</c:v>
                      </c:pt>
                      <c:pt idx="300">
                        <c:v>0.18099999999999999</c:v>
                      </c:pt>
                      <c:pt idx="301">
                        <c:v>0.17599999999999999</c:v>
                      </c:pt>
                      <c:pt idx="302">
                        <c:v>0.17299999999999999</c:v>
                      </c:pt>
                      <c:pt idx="303">
                        <c:v>0.17199999999999999</c:v>
                      </c:pt>
                      <c:pt idx="304">
                        <c:v>0.17</c:v>
                      </c:pt>
                      <c:pt idx="305">
                        <c:v>0.17</c:v>
                      </c:pt>
                      <c:pt idx="306">
                        <c:v>0.184</c:v>
                      </c:pt>
                      <c:pt idx="307">
                        <c:v>0.183</c:v>
                      </c:pt>
                      <c:pt idx="308">
                        <c:v>0.18099999999999999</c:v>
                      </c:pt>
                      <c:pt idx="309">
                        <c:v>0.17100000000000001</c:v>
                      </c:pt>
                      <c:pt idx="310">
                        <c:v>0.17399999999999999</c:v>
                      </c:pt>
                      <c:pt idx="311">
                        <c:v>0.16900000000000001</c:v>
                      </c:pt>
                      <c:pt idx="312">
                        <c:v>0.16</c:v>
                      </c:pt>
                      <c:pt idx="313">
                        <c:v>0.159</c:v>
                      </c:pt>
                      <c:pt idx="314">
                        <c:v>0.16200000000000001</c:v>
                      </c:pt>
                      <c:pt idx="315">
                        <c:v>0.19400000000000001</c:v>
                      </c:pt>
                      <c:pt idx="316">
                        <c:v>0.14499999999999999</c:v>
                      </c:pt>
                      <c:pt idx="317">
                        <c:v>0.15</c:v>
                      </c:pt>
                      <c:pt idx="318">
                        <c:v>0.14599999999999999</c:v>
                      </c:pt>
                      <c:pt idx="319">
                        <c:v>0.14399999999999999</c:v>
                      </c:pt>
                      <c:pt idx="320">
                        <c:v>0.14199999999999999</c:v>
                      </c:pt>
                      <c:pt idx="321">
                        <c:v>0.14899999999999999</c:v>
                      </c:pt>
                      <c:pt idx="322">
                        <c:v>0.14499999999999999</c:v>
                      </c:pt>
                      <c:pt idx="323">
                        <c:v>0.13400000000000001</c:v>
                      </c:pt>
                      <c:pt idx="324">
                        <c:v>0.14099999999999999</c:v>
                      </c:pt>
                      <c:pt idx="325">
                        <c:v>0.13700000000000001</c:v>
                      </c:pt>
                      <c:pt idx="326">
                        <c:v>0.13500000000000001</c:v>
                      </c:pt>
                      <c:pt idx="327">
                        <c:v>0.13200000000000001</c:v>
                      </c:pt>
                      <c:pt idx="328">
                        <c:v>0.14399999999999999</c:v>
                      </c:pt>
                      <c:pt idx="329">
                        <c:v>0.13200000000000001</c:v>
                      </c:pt>
                      <c:pt idx="330">
                        <c:v>0.13100000000000001</c:v>
                      </c:pt>
                      <c:pt idx="331">
                        <c:v>0.129</c:v>
                      </c:pt>
                      <c:pt idx="332">
                        <c:v>0.125</c:v>
                      </c:pt>
                      <c:pt idx="333">
                        <c:v>0.124</c:v>
                      </c:pt>
                      <c:pt idx="334">
                        <c:v>0.123</c:v>
                      </c:pt>
                      <c:pt idx="335">
                        <c:v>0.127</c:v>
                      </c:pt>
                      <c:pt idx="336">
                        <c:v>0.12</c:v>
                      </c:pt>
                      <c:pt idx="337">
                        <c:v>0.121</c:v>
                      </c:pt>
                      <c:pt idx="338">
                        <c:v>0.125</c:v>
                      </c:pt>
                      <c:pt idx="339">
                        <c:v>0.127</c:v>
                      </c:pt>
                      <c:pt idx="340">
                        <c:v>0.113</c:v>
                      </c:pt>
                      <c:pt idx="341">
                        <c:v>0.107</c:v>
                      </c:pt>
                      <c:pt idx="342">
                        <c:v>0.115</c:v>
                      </c:pt>
                      <c:pt idx="343">
                        <c:v>0.104</c:v>
                      </c:pt>
                      <c:pt idx="344">
                        <c:v>0.113</c:v>
                      </c:pt>
                      <c:pt idx="345">
                        <c:v>0.10100000000000001</c:v>
                      </c:pt>
                      <c:pt idx="346">
                        <c:v>0.1</c:v>
                      </c:pt>
                      <c:pt idx="347">
                        <c:v>0.1</c:v>
                      </c:pt>
                      <c:pt idx="348">
                        <c:v>0.106</c:v>
                      </c:pt>
                      <c:pt idx="349">
                        <c:v>0.105</c:v>
                      </c:pt>
                      <c:pt idx="350">
                        <c:v>0.106</c:v>
                      </c:pt>
                      <c:pt idx="351">
                        <c:v>0.105</c:v>
                      </c:pt>
                      <c:pt idx="352">
                        <c:v>0.108</c:v>
                      </c:pt>
                      <c:pt idx="353">
                        <c:v>0.124</c:v>
                      </c:pt>
                      <c:pt idx="354">
                        <c:v>0.111</c:v>
                      </c:pt>
                      <c:pt idx="355">
                        <c:v>0.109</c:v>
                      </c:pt>
                      <c:pt idx="356">
                        <c:v>0.114</c:v>
                      </c:pt>
                      <c:pt idx="357">
                        <c:v>0.107</c:v>
                      </c:pt>
                      <c:pt idx="358">
                        <c:v>9.7000000000000003E-2</c:v>
                      </c:pt>
                      <c:pt idx="359">
                        <c:v>9.7000000000000003E-2</c:v>
                      </c:pt>
                      <c:pt idx="360">
                        <c:v>9.9000000000000005E-2</c:v>
                      </c:pt>
                      <c:pt idx="361">
                        <c:v>9.5000000000000001E-2</c:v>
                      </c:pt>
                      <c:pt idx="362">
                        <c:v>9.8000000000000004E-2</c:v>
                      </c:pt>
                      <c:pt idx="363">
                        <c:v>0.11700000000000001</c:v>
                      </c:pt>
                      <c:pt idx="364">
                        <c:v>0.1</c:v>
                      </c:pt>
                      <c:pt idx="365">
                        <c:v>9.4E-2</c:v>
                      </c:pt>
                      <c:pt idx="366">
                        <c:v>9.1999999999999998E-2</c:v>
                      </c:pt>
                      <c:pt idx="367">
                        <c:v>8.8999999999999996E-2</c:v>
                      </c:pt>
                      <c:pt idx="368">
                        <c:v>8.5999999999999993E-2</c:v>
                      </c:pt>
                      <c:pt idx="369">
                        <c:v>8.2000000000000003E-2</c:v>
                      </c:pt>
                      <c:pt idx="370">
                        <c:v>0.08</c:v>
                      </c:pt>
                      <c:pt idx="371">
                        <c:v>8.5999999999999993E-2</c:v>
                      </c:pt>
                      <c:pt idx="372">
                        <c:v>8.1000000000000003E-2</c:v>
                      </c:pt>
                      <c:pt idx="373">
                        <c:v>0.08</c:v>
                      </c:pt>
                      <c:pt idx="374">
                        <c:v>7.8E-2</c:v>
                      </c:pt>
                      <c:pt idx="375">
                        <c:v>7.8E-2</c:v>
                      </c:pt>
                      <c:pt idx="376">
                        <c:v>7.5999999999999998E-2</c:v>
                      </c:pt>
                      <c:pt idx="377">
                        <c:v>8.2000000000000003E-2</c:v>
                      </c:pt>
                      <c:pt idx="378">
                        <c:v>7.1999999999999995E-2</c:v>
                      </c:pt>
                      <c:pt idx="379">
                        <c:v>7.0000000000000007E-2</c:v>
                      </c:pt>
                      <c:pt idx="380">
                        <c:v>6.9000000000000006E-2</c:v>
                      </c:pt>
                      <c:pt idx="381">
                        <c:v>6.6000000000000003E-2</c:v>
                      </c:pt>
                      <c:pt idx="382">
                        <c:v>6.8000000000000005E-2</c:v>
                      </c:pt>
                      <c:pt idx="383">
                        <c:v>6.9000000000000006E-2</c:v>
                      </c:pt>
                      <c:pt idx="384">
                        <c:v>0.08</c:v>
                      </c:pt>
                      <c:pt idx="385">
                        <c:v>6.7000000000000004E-2</c:v>
                      </c:pt>
                      <c:pt idx="386">
                        <c:v>6.8000000000000005E-2</c:v>
                      </c:pt>
                      <c:pt idx="387">
                        <c:v>6.8000000000000005E-2</c:v>
                      </c:pt>
                      <c:pt idx="388">
                        <c:v>6.7000000000000004E-2</c:v>
                      </c:pt>
                      <c:pt idx="389">
                        <c:v>6.5000000000000002E-2</c:v>
                      </c:pt>
                      <c:pt idx="390">
                        <c:v>6.5000000000000002E-2</c:v>
                      </c:pt>
                      <c:pt idx="391">
                        <c:v>8.4000000000000005E-2</c:v>
                      </c:pt>
                      <c:pt idx="392">
                        <c:v>7.9000000000000001E-2</c:v>
                      </c:pt>
                      <c:pt idx="393">
                        <c:v>8.2000000000000003E-2</c:v>
                      </c:pt>
                      <c:pt idx="394">
                        <c:v>8.1000000000000003E-2</c:v>
                      </c:pt>
                      <c:pt idx="395">
                        <c:v>7.0999999999999994E-2</c:v>
                      </c:pt>
                      <c:pt idx="396">
                        <c:v>6.7000000000000004E-2</c:v>
                      </c:pt>
                      <c:pt idx="397">
                        <c:v>7.1999999999999995E-2</c:v>
                      </c:pt>
                      <c:pt idx="398">
                        <c:v>8.4000000000000005E-2</c:v>
                      </c:pt>
                      <c:pt idx="399">
                        <c:v>7.9000000000000001E-2</c:v>
                      </c:pt>
                      <c:pt idx="400">
                        <c:v>6.9000000000000006E-2</c:v>
                      </c:pt>
                      <c:pt idx="401">
                        <c:v>6.7000000000000004E-2</c:v>
                      </c:pt>
                      <c:pt idx="402">
                        <c:v>6.8000000000000005E-2</c:v>
                      </c:pt>
                      <c:pt idx="403">
                        <c:v>6.6000000000000003E-2</c:v>
                      </c:pt>
                      <c:pt idx="404">
                        <c:v>6.5000000000000002E-2</c:v>
                      </c:pt>
                      <c:pt idx="405">
                        <c:v>0.08</c:v>
                      </c:pt>
                      <c:pt idx="406">
                        <c:v>8.2000000000000003E-2</c:v>
                      </c:pt>
                      <c:pt idx="407">
                        <c:v>7.8E-2</c:v>
                      </c:pt>
                      <c:pt idx="408">
                        <c:v>7.0000000000000007E-2</c:v>
                      </c:pt>
                      <c:pt idx="409">
                        <c:v>0.106</c:v>
                      </c:pt>
                      <c:pt idx="410">
                        <c:v>8.5999999999999993E-2</c:v>
                      </c:pt>
                      <c:pt idx="411">
                        <c:v>7.1999999999999995E-2</c:v>
                      </c:pt>
                      <c:pt idx="412">
                        <c:v>8.6999999999999994E-2</c:v>
                      </c:pt>
                      <c:pt idx="413">
                        <c:v>7.4999999999999997E-2</c:v>
                      </c:pt>
                      <c:pt idx="414">
                        <c:v>7.0000000000000007E-2</c:v>
                      </c:pt>
                      <c:pt idx="415">
                        <c:v>6.5000000000000002E-2</c:v>
                      </c:pt>
                      <c:pt idx="416">
                        <c:v>6.3E-2</c:v>
                      </c:pt>
                      <c:pt idx="417">
                        <c:v>6.2E-2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6E13-40E9-BB6D-B0E7D1BBCDB8}"/>
                  </c:ext>
                </c:extLst>
              </c15:ser>
            </c15:filteredScatterSeries>
          </c:ext>
        </c:extLst>
      </c:scatterChart>
      <c:scatterChart>
        <c:scatterStyle val="line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678414143"/>
        <c:axId val="678416063"/>
        <c:extLst>
          <c:ext xmlns:c15="http://schemas.microsoft.com/office/drawing/2012/chart" uri="{02D57815-91ED-43cb-92C2-25804820EDAC}">
            <c15:filteredScatterSeries>
              <c15:ser>
                <c:idx val="11"/>
                <c:order val="11"/>
                <c:tx>
                  <c:v>River Churn</c:v>
                </c:tx>
                <c:spPr>
                  <a:ln>
                    <a:solidFill>
                      <a:srgbClr val="3333FF"/>
                    </a:solidFill>
                  </a:ln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'Churn Flow at Cirencester'!$C$16470:$C$16948</c15:sqref>
                        </c15:formulaRef>
                      </c:ext>
                    </c:extLst>
                    <c:numCache>
                      <c:formatCode>m/d/yyyy</c:formatCode>
                      <c:ptCount val="479"/>
                      <c:pt idx="0">
                        <c:v>45505</c:v>
                      </c:pt>
                      <c:pt idx="1">
                        <c:v>45506</c:v>
                      </c:pt>
                      <c:pt idx="2">
                        <c:v>45507</c:v>
                      </c:pt>
                      <c:pt idx="3">
                        <c:v>45508</c:v>
                      </c:pt>
                      <c:pt idx="4">
                        <c:v>45509</c:v>
                      </c:pt>
                      <c:pt idx="5">
                        <c:v>45510</c:v>
                      </c:pt>
                      <c:pt idx="6">
                        <c:v>45511</c:v>
                      </c:pt>
                      <c:pt idx="7">
                        <c:v>45512</c:v>
                      </c:pt>
                      <c:pt idx="8">
                        <c:v>45513</c:v>
                      </c:pt>
                      <c:pt idx="9">
                        <c:v>45514</c:v>
                      </c:pt>
                      <c:pt idx="10">
                        <c:v>45515</c:v>
                      </c:pt>
                      <c:pt idx="11">
                        <c:v>45516</c:v>
                      </c:pt>
                      <c:pt idx="12">
                        <c:v>45517</c:v>
                      </c:pt>
                      <c:pt idx="13">
                        <c:v>45518</c:v>
                      </c:pt>
                      <c:pt idx="14">
                        <c:v>45519</c:v>
                      </c:pt>
                      <c:pt idx="15">
                        <c:v>45520</c:v>
                      </c:pt>
                      <c:pt idx="16">
                        <c:v>45521</c:v>
                      </c:pt>
                      <c:pt idx="17">
                        <c:v>45522</c:v>
                      </c:pt>
                      <c:pt idx="18">
                        <c:v>45523</c:v>
                      </c:pt>
                      <c:pt idx="19">
                        <c:v>45524</c:v>
                      </c:pt>
                      <c:pt idx="20">
                        <c:v>45525</c:v>
                      </c:pt>
                      <c:pt idx="21">
                        <c:v>45526</c:v>
                      </c:pt>
                      <c:pt idx="22">
                        <c:v>45527</c:v>
                      </c:pt>
                      <c:pt idx="23">
                        <c:v>45528</c:v>
                      </c:pt>
                      <c:pt idx="24">
                        <c:v>45529</c:v>
                      </c:pt>
                      <c:pt idx="25">
                        <c:v>45530</c:v>
                      </c:pt>
                      <c:pt idx="26">
                        <c:v>45531</c:v>
                      </c:pt>
                      <c:pt idx="27">
                        <c:v>45532</c:v>
                      </c:pt>
                      <c:pt idx="28">
                        <c:v>45533</c:v>
                      </c:pt>
                      <c:pt idx="29">
                        <c:v>45534</c:v>
                      </c:pt>
                      <c:pt idx="30">
                        <c:v>45535</c:v>
                      </c:pt>
                      <c:pt idx="31">
                        <c:v>45536</c:v>
                      </c:pt>
                      <c:pt idx="32">
                        <c:v>45537</c:v>
                      </c:pt>
                      <c:pt idx="33">
                        <c:v>45538</c:v>
                      </c:pt>
                      <c:pt idx="34">
                        <c:v>45539</c:v>
                      </c:pt>
                      <c:pt idx="35">
                        <c:v>45540</c:v>
                      </c:pt>
                      <c:pt idx="36">
                        <c:v>45541</c:v>
                      </c:pt>
                      <c:pt idx="37">
                        <c:v>45542</c:v>
                      </c:pt>
                      <c:pt idx="38">
                        <c:v>45543</c:v>
                      </c:pt>
                      <c:pt idx="39">
                        <c:v>45544</c:v>
                      </c:pt>
                      <c:pt idx="40">
                        <c:v>45545</c:v>
                      </c:pt>
                      <c:pt idx="41">
                        <c:v>45546</c:v>
                      </c:pt>
                      <c:pt idx="42">
                        <c:v>45547</c:v>
                      </c:pt>
                      <c:pt idx="43">
                        <c:v>45548</c:v>
                      </c:pt>
                      <c:pt idx="44">
                        <c:v>45549</c:v>
                      </c:pt>
                      <c:pt idx="45">
                        <c:v>45550</c:v>
                      </c:pt>
                      <c:pt idx="46">
                        <c:v>45551</c:v>
                      </c:pt>
                      <c:pt idx="47">
                        <c:v>45552</c:v>
                      </c:pt>
                      <c:pt idx="48">
                        <c:v>45553</c:v>
                      </c:pt>
                      <c:pt idx="49">
                        <c:v>45554</c:v>
                      </c:pt>
                      <c:pt idx="50">
                        <c:v>45555</c:v>
                      </c:pt>
                      <c:pt idx="51">
                        <c:v>45556</c:v>
                      </c:pt>
                      <c:pt idx="52">
                        <c:v>45557</c:v>
                      </c:pt>
                      <c:pt idx="53">
                        <c:v>45558</c:v>
                      </c:pt>
                      <c:pt idx="54">
                        <c:v>45559</c:v>
                      </c:pt>
                      <c:pt idx="55">
                        <c:v>45560</c:v>
                      </c:pt>
                      <c:pt idx="56">
                        <c:v>45561</c:v>
                      </c:pt>
                      <c:pt idx="57">
                        <c:v>45562</c:v>
                      </c:pt>
                      <c:pt idx="58">
                        <c:v>45563</c:v>
                      </c:pt>
                      <c:pt idx="59">
                        <c:v>45564</c:v>
                      </c:pt>
                      <c:pt idx="60">
                        <c:v>45565</c:v>
                      </c:pt>
                      <c:pt idx="61">
                        <c:v>45566</c:v>
                      </c:pt>
                      <c:pt idx="62">
                        <c:v>45567</c:v>
                      </c:pt>
                      <c:pt idx="63">
                        <c:v>45568</c:v>
                      </c:pt>
                      <c:pt idx="64">
                        <c:v>45569</c:v>
                      </c:pt>
                      <c:pt idx="65">
                        <c:v>45570</c:v>
                      </c:pt>
                      <c:pt idx="66">
                        <c:v>45571</c:v>
                      </c:pt>
                      <c:pt idx="67">
                        <c:v>45572</c:v>
                      </c:pt>
                      <c:pt idx="68">
                        <c:v>45573</c:v>
                      </c:pt>
                      <c:pt idx="69">
                        <c:v>45574</c:v>
                      </c:pt>
                      <c:pt idx="70">
                        <c:v>45575</c:v>
                      </c:pt>
                      <c:pt idx="71">
                        <c:v>45576</c:v>
                      </c:pt>
                      <c:pt idx="72">
                        <c:v>45577</c:v>
                      </c:pt>
                      <c:pt idx="73">
                        <c:v>45578</c:v>
                      </c:pt>
                      <c:pt idx="74">
                        <c:v>45579</c:v>
                      </c:pt>
                      <c:pt idx="75">
                        <c:v>45580</c:v>
                      </c:pt>
                      <c:pt idx="76">
                        <c:v>45581</c:v>
                      </c:pt>
                      <c:pt idx="77">
                        <c:v>45582</c:v>
                      </c:pt>
                      <c:pt idx="78">
                        <c:v>45583</c:v>
                      </c:pt>
                      <c:pt idx="79">
                        <c:v>45584</c:v>
                      </c:pt>
                      <c:pt idx="80">
                        <c:v>45585</c:v>
                      </c:pt>
                      <c:pt idx="81">
                        <c:v>45586</c:v>
                      </c:pt>
                      <c:pt idx="82">
                        <c:v>45587</c:v>
                      </c:pt>
                      <c:pt idx="83">
                        <c:v>45588</c:v>
                      </c:pt>
                      <c:pt idx="84">
                        <c:v>45589</c:v>
                      </c:pt>
                      <c:pt idx="85">
                        <c:v>45590</c:v>
                      </c:pt>
                      <c:pt idx="86">
                        <c:v>45591</c:v>
                      </c:pt>
                      <c:pt idx="87">
                        <c:v>45592</c:v>
                      </c:pt>
                      <c:pt idx="88">
                        <c:v>45593</c:v>
                      </c:pt>
                      <c:pt idx="89">
                        <c:v>45594</c:v>
                      </c:pt>
                      <c:pt idx="90">
                        <c:v>45595</c:v>
                      </c:pt>
                      <c:pt idx="91">
                        <c:v>45596</c:v>
                      </c:pt>
                      <c:pt idx="92">
                        <c:v>45597</c:v>
                      </c:pt>
                      <c:pt idx="93">
                        <c:v>45598</c:v>
                      </c:pt>
                      <c:pt idx="94">
                        <c:v>45599</c:v>
                      </c:pt>
                      <c:pt idx="95">
                        <c:v>45600</c:v>
                      </c:pt>
                      <c:pt idx="96">
                        <c:v>45601</c:v>
                      </c:pt>
                      <c:pt idx="97">
                        <c:v>45602</c:v>
                      </c:pt>
                      <c:pt idx="98">
                        <c:v>45603</c:v>
                      </c:pt>
                      <c:pt idx="99">
                        <c:v>45604</c:v>
                      </c:pt>
                      <c:pt idx="100">
                        <c:v>45605</c:v>
                      </c:pt>
                      <c:pt idx="101">
                        <c:v>45606</c:v>
                      </c:pt>
                      <c:pt idx="102">
                        <c:v>45607</c:v>
                      </c:pt>
                      <c:pt idx="103">
                        <c:v>45608</c:v>
                      </c:pt>
                      <c:pt idx="104">
                        <c:v>45609</c:v>
                      </c:pt>
                      <c:pt idx="105">
                        <c:v>45610</c:v>
                      </c:pt>
                      <c:pt idx="106">
                        <c:v>45611</c:v>
                      </c:pt>
                      <c:pt idx="107">
                        <c:v>45612</c:v>
                      </c:pt>
                      <c:pt idx="108">
                        <c:v>45613</c:v>
                      </c:pt>
                      <c:pt idx="109">
                        <c:v>45614</c:v>
                      </c:pt>
                      <c:pt idx="110">
                        <c:v>45615</c:v>
                      </c:pt>
                      <c:pt idx="111">
                        <c:v>45616</c:v>
                      </c:pt>
                      <c:pt idx="112">
                        <c:v>45617</c:v>
                      </c:pt>
                      <c:pt idx="113">
                        <c:v>45618</c:v>
                      </c:pt>
                      <c:pt idx="114">
                        <c:v>45619</c:v>
                      </c:pt>
                      <c:pt idx="115">
                        <c:v>45620</c:v>
                      </c:pt>
                      <c:pt idx="116">
                        <c:v>45621</c:v>
                      </c:pt>
                      <c:pt idx="117">
                        <c:v>45622</c:v>
                      </c:pt>
                      <c:pt idx="118">
                        <c:v>45623</c:v>
                      </c:pt>
                      <c:pt idx="119">
                        <c:v>45624</c:v>
                      </c:pt>
                      <c:pt idx="120">
                        <c:v>45625</c:v>
                      </c:pt>
                      <c:pt idx="121">
                        <c:v>45626</c:v>
                      </c:pt>
                      <c:pt idx="122">
                        <c:v>45627</c:v>
                      </c:pt>
                      <c:pt idx="123">
                        <c:v>45628</c:v>
                      </c:pt>
                      <c:pt idx="124">
                        <c:v>45629</c:v>
                      </c:pt>
                      <c:pt idx="125">
                        <c:v>45630</c:v>
                      </c:pt>
                      <c:pt idx="126">
                        <c:v>45631</c:v>
                      </c:pt>
                      <c:pt idx="127">
                        <c:v>45632</c:v>
                      </c:pt>
                      <c:pt idx="128">
                        <c:v>45633</c:v>
                      </c:pt>
                      <c:pt idx="129">
                        <c:v>45634</c:v>
                      </c:pt>
                      <c:pt idx="130">
                        <c:v>45635</c:v>
                      </c:pt>
                      <c:pt idx="131">
                        <c:v>45636</c:v>
                      </c:pt>
                      <c:pt idx="132">
                        <c:v>45637</c:v>
                      </c:pt>
                      <c:pt idx="133">
                        <c:v>45638</c:v>
                      </c:pt>
                      <c:pt idx="134">
                        <c:v>45639</c:v>
                      </c:pt>
                      <c:pt idx="135">
                        <c:v>45640</c:v>
                      </c:pt>
                      <c:pt idx="136">
                        <c:v>45641</c:v>
                      </c:pt>
                      <c:pt idx="137">
                        <c:v>45642</c:v>
                      </c:pt>
                      <c:pt idx="138">
                        <c:v>45643</c:v>
                      </c:pt>
                      <c:pt idx="139">
                        <c:v>45644</c:v>
                      </c:pt>
                      <c:pt idx="140">
                        <c:v>45645</c:v>
                      </c:pt>
                      <c:pt idx="141">
                        <c:v>45646</c:v>
                      </c:pt>
                      <c:pt idx="142">
                        <c:v>45647</c:v>
                      </c:pt>
                      <c:pt idx="143">
                        <c:v>45648</c:v>
                      </c:pt>
                      <c:pt idx="144">
                        <c:v>45649</c:v>
                      </c:pt>
                      <c:pt idx="145">
                        <c:v>45650</c:v>
                      </c:pt>
                      <c:pt idx="146">
                        <c:v>45651</c:v>
                      </c:pt>
                      <c:pt idx="147">
                        <c:v>45652</c:v>
                      </c:pt>
                      <c:pt idx="148">
                        <c:v>45653</c:v>
                      </c:pt>
                      <c:pt idx="149">
                        <c:v>45654</c:v>
                      </c:pt>
                      <c:pt idx="150">
                        <c:v>45655</c:v>
                      </c:pt>
                      <c:pt idx="151">
                        <c:v>45656</c:v>
                      </c:pt>
                      <c:pt idx="152">
                        <c:v>45657</c:v>
                      </c:pt>
                      <c:pt idx="153">
                        <c:v>45658</c:v>
                      </c:pt>
                      <c:pt idx="154">
                        <c:v>45659</c:v>
                      </c:pt>
                      <c:pt idx="155">
                        <c:v>45660</c:v>
                      </c:pt>
                      <c:pt idx="156">
                        <c:v>45661</c:v>
                      </c:pt>
                      <c:pt idx="157">
                        <c:v>45662</c:v>
                      </c:pt>
                      <c:pt idx="158">
                        <c:v>45663</c:v>
                      </c:pt>
                      <c:pt idx="159">
                        <c:v>45664</c:v>
                      </c:pt>
                      <c:pt idx="160">
                        <c:v>45665</c:v>
                      </c:pt>
                      <c:pt idx="161">
                        <c:v>45666</c:v>
                      </c:pt>
                      <c:pt idx="162">
                        <c:v>45667</c:v>
                      </c:pt>
                      <c:pt idx="163">
                        <c:v>45668</c:v>
                      </c:pt>
                      <c:pt idx="164">
                        <c:v>45669</c:v>
                      </c:pt>
                      <c:pt idx="165">
                        <c:v>45670</c:v>
                      </c:pt>
                      <c:pt idx="166">
                        <c:v>45671</c:v>
                      </c:pt>
                      <c:pt idx="167">
                        <c:v>45672</c:v>
                      </c:pt>
                      <c:pt idx="168">
                        <c:v>45673</c:v>
                      </c:pt>
                      <c:pt idx="169">
                        <c:v>45674</c:v>
                      </c:pt>
                      <c:pt idx="170">
                        <c:v>45675</c:v>
                      </c:pt>
                      <c:pt idx="171">
                        <c:v>45676</c:v>
                      </c:pt>
                      <c:pt idx="172">
                        <c:v>45677</c:v>
                      </c:pt>
                      <c:pt idx="173">
                        <c:v>45678</c:v>
                      </c:pt>
                      <c:pt idx="174">
                        <c:v>45679</c:v>
                      </c:pt>
                      <c:pt idx="175">
                        <c:v>45680</c:v>
                      </c:pt>
                      <c:pt idx="176">
                        <c:v>45681</c:v>
                      </c:pt>
                      <c:pt idx="177">
                        <c:v>45682</c:v>
                      </c:pt>
                      <c:pt idx="178">
                        <c:v>45683</c:v>
                      </c:pt>
                      <c:pt idx="179">
                        <c:v>45684</c:v>
                      </c:pt>
                      <c:pt idx="180">
                        <c:v>45685</c:v>
                      </c:pt>
                      <c:pt idx="181">
                        <c:v>45686</c:v>
                      </c:pt>
                      <c:pt idx="182">
                        <c:v>45687</c:v>
                      </c:pt>
                      <c:pt idx="183">
                        <c:v>45688</c:v>
                      </c:pt>
                      <c:pt idx="184">
                        <c:v>45689</c:v>
                      </c:pt>
                      <c:pt idx="185">
                        <c:v>45690</c:v>
                      </c:pt>
                      <c:pt idx="186">
                        <c:v>45691</c:v>
                      </c:pt>
                      <c:pt idx="187">
                        <c:v>45692</c:v>
                      </c:pt>
                      <c:pt idx="188">
                        <c:v>45693</c:v>
                      </c:pt>
                      <c:pt idx="189">
                        <c:v>45694</c:v>
                      </c:pt>
                      <c:pt idx="190">
                        <c:v>45695</c:v>
                      </c:pt>
                      <c:pt idx="191">
                        <c:v>45696</c:v>
                      </c:pt>
                      <c:pt idx="192">
                        <c:v>45697</c:v>
                      </c:pt>
                      <c:pt idx="193">
                        <c:v>45698</c:v>
                      </c:pt>
                      <c:pt idx="194">
                        <c:v>45699</c:v>
                      </c:pt>
                      <c:pt idx="195">
                        <c:v>45700</c:v>
                      </c:pt>
                      <c:pt idx="196">
                        <c:v>45701</c:v>
                      </c:pt>
                      <c:pt idx="197">
                        <c:v>45702</c:v>
                      </c:pt>
                      <c:pt idx="198">
                        <c:v>45703</c:v>
                      </c:pt>
                      <c:pt idx="199">
                        <c:v>45704</c:v>
                      </c:pt>
                      <c:pt idx="200">
                        <c:v>45705</c:v>
                      </c:pt>
                      <c:pt idx="201">
                        <c:v>45706</c:v>
                      </c:pt>
                      <c:pt idx="202">
                        <c:v>45707</c:v>
                      </c:pt>
                      <c:pt idx="203">
                        <c:v>45708</c:v>
                      </c:pt>
                      <c:pt idx="204">
                        <c:v>45709</c:v>
                      </c:pt>
                      <c:pt idx="205">
                        <c:v>45710</c:v>
                      </c:pt>
                      <c:pt idx="206">
                        <c:v>45711</c:v>
                      </c:pt>
                      <c:pt idx="207">
                        <c:v>45712</c:v>
                      </c:pt>
                      <c:pt idx="208">
                        <c:v>45713</c:v>
                      </c:pt>
                      <c:pt idx="209">
                        <c:v>45714</c:v>
                      </c:pt>
                      <c:pt idx="210">
                        <c:v>45715</c:v>
                      </c:pt>
                      <c:pt idx="211">
                        <c:v>45716</c:v>
                      </c:pt>
                      <c:pt idx="212">
                        <c:v>45717</c:v>
                      </c:pt>
                      <c:pt idx="213">
                        <c:v>45718</c:v>
                      </c:pt>
                      <c:pt idx="214">
                        <c:v>45719</c:v>
                      </c:pt>
                      <c:pt idx="215">
                        <c:v>45720</c:v>
                      </c:pt>
                      <c:pt idx="216">
                        <c:v>45721</c:v>
                      </c:pt>
                      <c:pt idx="217">
                        <c:v>45722</c:v>
                      </c:pt>
                      <c:pt idx="218">
                        <c:v>45723</c:v>
                      </c:pt>
                      <c:pt idx="219">
                        <c:v>45724</c:v>
                      </c:pt>
                      <c:pt idx="220">
                        <c:v>45725</c:v>
                      </c:pt>
                      <c:pt idx="221">
                        <c:v>45726</c:v>
                      </c:pt>
                      <c:pt idx="222">
                        <c:v>45727</c:v>
                      </c:pt>
                      <c:pt idx="223">
                        <c:v>45728</c:v>
                      </c:pt>
                      <c:pt idx="224">
                        <c:v>45729</c:v>
                      </c:pt>
                      <c:pt idx="225">
                        <c:v>45730</c:v>
                      </c:pt>
                      <c:pt idx="226">
                        <c:v>45731</c:v>
                      </c:pt>
                      <c:pt idx="227">
                        <c:v>45732</c:v>
                      </c:pt>
                      <c:pt idx="228">
                        <c:v>45733</c:v>
                      </c:pt>
                      <c:pt idx="229">
                        <c:v>45734</c:v>
                      </c:pt>
                      <c:pt idx="230">
                        <c:v>45735</c:v>
                      </c:pt>
                      <c:pt idx="231">
                        <c:v>45736</c:v>
                      </c:pt>
                      <c:pt idx="232">
                        <c:v>45737</c:v>
                      </c:pt>
                      <c:pt idx="233">
                        <c:v>45738</c:v>
                      </c:pt>
                      <c:pt idx="234">
                        <c:v>45739</c:v>
                      </c:pt>
                      <c:pt idx="235">
                        <c:v>45740</c:v>
                      </c:pt>
                      <c:pt idx="236">
                        <c:v>45741</c:v>
                      </c:pt>
                      <c:pt idx="237">
                        <c:v>45742</c:v>
                      </c:pt>
                      <c:pt idx="238">
                        <c:v>45743</c:v>
                      </c:pt>
                      <c:pt idx="239">
                        <c:v>45744</c:v>
                      </c:pt>
                      <c:pt idx="240">
                        <c:v>45745</c:v>
                      </c:pt>
                      <c:pt idx="241">
                        <c:v>45746</c:v>
                      </c:pt>
                      <c:pt idx="242">
                        <c:v>45747</c:v>
                      </c:pt>
                      <c:pt idx="243">
                        <c:v>45748</c:v>
                      </c:pt>
                      <c:pt idx="244">
                        <c:v>45749</c:v>
                      </c:pt>
                      <c:pt idx="245">
                        <c:v>45750</c:v>
                      </c:pt>
                      <c:pt idx="246">
                        <c:v>45751</c:v>
                      </c:pt>
                      <c:pt idx="247">
                        <c:v>45752</c:v>
                      </c:pt>
                      <c:pt idx="248">
                        <c:v>45753</c:v>
                      </c:pt>
                      <c:pt idx="249">
                        <c:v>45754</c:v>
                      </c:pt>
                      <c:pt idx="250">
                        <c:v>45755</c:v>
                      </c:pt>
                      <c:pt idx="251">
                        <c:v>45756</c:v>
                      </c:pt>
                      <c:pt idx="252">
                        <c:v>45757</c:v>
                      </c:pt>
                      <c:pt idx="253">
                        <c:v>45758</c:v>
                      </c:pt>
                      <c:pt idx="254">
                        <c:v>45759</c:v>
                      </c:pt>
                      <c:pt idx="255">
                        <c:v>45760</c:v>
                      </c:pt>
                      <c:pt idx="256">
                        <c:v>45761</c:v>
                      </c:pt>
                      <c:pt idx="257">
                        <c:v>45762</c:v>
                      </c:pt>
                      <c:pt idx="258">
                        <c:v>45763</c:v>
                      </c:pt>
                      <c:pt idx="259">
                        <c:v>45764</c:v>
                      </c:pt>
                      <c:pt idx="260">
                        <c:v>45765</c:v>
                      </c:pt>
                      <c:pt idx="261">
                        <c:v>45766</c:v>
                      </c:pt>
                      <c:pt idx="262">
                        <c:v>45767</c:v>
                      </c:pt>
                      <c:pt idx="263">
                        <c:v>45768</c:v>
                      </c:pt>
                      <c:pt idx="264">
                        <c:v>45769</c:v>
                      </c:pt>
                      <c:pt idx="265">
                        <c:v>45770</c:v>
                      </c:pt>
                      <c:pt idx="266">
                        <c:v>45771</c:v>
                      </c:pt>
                      <c:pt idx="267">
                        <c:v>45772</c:v>
                      </c:pt>
                      <c:pt idx="268">
                        <c:v>45773</c:v>
                      </c:pt>
                      <c:pt idx="269">
                        <c:v>45774</c:v>
                      </c:pt>
                      <c:pt idx="270">
                        <c:v>45775</c:v>
                      </c:pt>
                      <c:pt idx="271">
                        <c:v>45776</c:v>
                      </c:pt>
                      <c:pt idx="272">
                        <c:v>45777</c:v>
                      </c:pt>
                      <c:pt idx="273">
                        <c:v>45778</c:v>
                      </c:pt>
                      <c:pt idx="274">
                        <c:v>45779</c:v>
                      </c:pt>
                      <c:pt idx="275">
                        <c:v>45780</c:v>
                      </c:pt>
                      <c:pt idx="276">
                        <c:v>45781</c:v>
                      </c:pt>
                      <c:pt idx="277">
                        <c:v>45782</c:v>
                      </c:pt>
                      <c:pt idx="278">
                        <c:v>45783</c:v>
                      </c:pt>
                      <c:pt idx="279">
                        <c:v>45784</c:v>
                      </c:pt>
                      <c:pt idx="280">
                        <c:v>45785</c:v>
                      </c:pt>
                      <c:pt idx="281">
                        <c:v>45786</c:v>
                      </c:pt>
                      <c:pt idx="282">
                        <c:v>45787</c:v>
                      </c:pt>
                      <c:pt idx="283">
                        <c:v>45788</c:v>
                      </c:pt>
                      <c:pt idx="284">
                        <c:v>45789</c:v>
                      </c:pt>
                      <c:pt idx="285">
                        <c:v>45790</c:v>
                      </c:pt>
                      <c:pt idx="286">
                        <c:v>45791</c:v>
                      </c:pt>
                      <c:pt idx="287">
                        <c:v>45792</c:v>
                      </c:pt>
                      <c:pt idx="288">
                        <c:v>45793</c:v>
                      </c:pt>
                      <c:pt idx="289">
                        <c:v>45794</c:v>
                      </c:pt>
                      <c:pt idx="290">
                        <c:v>45795</c:v>
                      </c:pt>
                      <c:pt idx="291">
                        <c:v>45796</c:v>
                      </c:pt>
                      <c:pt idx="292">
                        <c:v>45797</c:v>
                      </c:pt>
                      <c:pt idx="293">
                        <c:v>45798</c:v>
                      </c:pt>
                      <c:pt idx="294">
                        <c:v>45799</c:v>
                      </c:pt>
                      <c:pt idx="295">
                        <c:v>45800</c:v>
                      </c:pt>
                      <c:pt idx="296">
                        <c:v>45801</c:v>
                      </c:pt>
                      <c:pt idx="297">
                        <c:v>45802</c:v>
                      </c:pt>
                      <c:pt idx="298">
                        <c:v>45803</c:v>
                      </c:pt>
                      <c:pt idx="299">
                        <c:v>45804</c:v>
                      </c:pt>
                      <c:pt idx="300">
                        <c:v>45805</c:v>
                      </c:pt>
                      <c:pt idx="301">
                        <c:v>45806</c:v>
                      </c:pt>
                      <c:pt idx="302">
                        <c:v>45807</c:v>
                      </c:pt>
                      <c:pt idx="303">
                        <c:v>45808</c:v>
                      </c:pt>
                      <c:pt idx="304">
                        <c:v>45809</c:v>
                      </c:pt>
                      <c:pt idx="305">
                        <c:v>45810</c:v>
                      </c:pt>
                      <c:pt idx="306">
                        <c:v>45811</c:v>
                      </c:pt>
                      <c:pt idx="307">
                        <c:v>45812</c:v>
                      </c:pt>
                      <c:pt idx="308">
                        <c:v>45813</c:v>
                      </c:pt>
                      <c:pt idx="309">
                        <c:v>45814</c:v>
                      </c:pt>
                      <c:pt idx="310">
                        <c:v>45815</c:v>
                      </c:pt>
                      <c:pt idx="311">
                        <c:v>45816</c:v>
                      </c:pt>
                      <c:pt idx="312">
                        <c:v>45817</c:v>
                      </c:pt>
                      <c:pt idx="313">
                        <c:v>45818</c:v>
                      </c:pt>
                      <c:pt idx="314">
                        <c:v>45819</c:v>
                      </c:pt>
                      <c:pt idx="315">
                        <c:v>45820</c:v>
                      </c:pt>
                      <c:pt idx="316">
                        <c:v>45821</c:v>
                      </c:pt>
                      <c:pt idx="317">
                        <c:v>45822</c:v>
                      </c:pt>
                      <c:pt idx="318">
                        <c:v>45823</c:v>
                      </c:pt>
                      <c:pt idx="319">
                        <c:v>45824</c:v>
                      </c:pt>
                      <c:pt idx="320">
                        <c:v>45825</c:v>
                      </c:pt>
                      <c:pt idx="321">
                        <c:v>45826</c:v>
                      </c:pt>
                      <c:pt idx="322">
                        <c:v>45827</c:v>
                      </c:pt>
                      <c:pt idx="323">
                        <c:v>45828</c:v>
                      </c:pt>
                      <c:pt idx="324">
                        <c:v>45829</c:v>
                      </c:pt>
                      <c:pt idx="325">
                        <c:v>45830</c:v>
                      </c:pt>
                      <c:pt idx="326">
                        <c:v>45831</c:v>
                      </c:pt>
                      <c:pt idx="327">
                        <c:v>45832</c:v>
                      </c:pt>
                      <c:pt idx="328">
                        <c:v>45833</c:v>
                      </c:pt>
                      <c:pt idx="329">
                        <c:v>45834</c:v>
                      </c:pt>
                      <c:pt idx="330">
                        <c:v>45835</c:v>
                      </c:pt>
                      <c:pt idx="331">
                        <c:v>45836</c:v>
                      </c:pt>
                      <c:pt idx="332">
                        <c:v>45837</c:v>
                      </c:pt>
                      <c:pt idx="333">
                        <c:v>45838</c:v>
                      </c:pt>
                      <c:pt idx="334">
                        <c:v>45839</c:v>
                      </c:pt>
                      <c:pt idx="335">
                        <c:v>45840</c:v>
                      </c:pt>
                      <c:pt idx="336">
                        <c:v>45841</c:v>
                      </c:pt>
                      <c:pt idx="337">
                        <c:v>45842</c:v>
                      </c:pt>
                      <c:pt idx="338">
                        <c:v>45843</c:v>
                      </c:pt>
                      <c:pt idx="339">
                        <c:v>45844</c:v>
                      </c:pt>
                      <c:pt idx="340">
                        <c:v>45845</c:v>
                      </c:pt>
                      <c:pt idx="341">
                        <c:v>45846</c:v>
                      </c:pt>
                      <c:pt idx="342">
                        <c:v>45847</c:v>
                      </c:pt>
                      <c:pt idx="343">
                        <c:v>45848</c:v>
                      </c:pt>
                      <c:pt idx="344">
                        <c:v>45849</c:v>
                      </c:pt>
                      <c:pt idx="345">
                        <c:v>45850</c:v>
                      </c:pt>
                      <c:pt idx="346">
                        <c:v>45851</c:v>
                      </c:pt>
                      <c:pt idx="347">
                        <c:v>45852</c:v>
                      </c:pt>
                      <c:pt idx="348">
                        <c:v>45853</c:v>
                      </c:pt>
                      <c:pt idx="349">
                        <c:v>45854</c:v>
                      </c:pt>
                      <c:pt idx="350">
                        <c:v>45855</c:v>
                      </c:pt>
                      <c:pt idx="351">
                        <c:v>45856</c:v>
                      </c:pt>
                      <c:pt idx="352">
                        <c:v>45857</c:v>
                      </c:pt>
                      <c:pt idx="353">
                        <c:v>45858</c:v>
                      </c:pt>
                      <c:pt idx="354">
                        <c:v>45859</c:v>
                      </c:pt>
                      <c:pt idx="355">
                        <c:v>45860</c:v>
                      </c:pt>
                      <c:pt idx="356">
                        <c:v>45861</c:v>
                      </c:pt>
                      <c:pt idx="357">
                        <c:v>45862</c:v>
                      </c:pt>
                      <c:pt idx="358">
                        <c:v>45863</c:v>
                      </c:pt>
                      <c:pt idx="359">
                        <c:v>45864</c:v>
                      </c:pt>
                      <c:pt idx="360">
                        <c:v>45865</c:v>
                      </c:pt>
                      <c:pt idx="361">
                        <c:v>45866</c:v>
                      </c:pt>
                      <c:pt idx="362">
                        <c:v>45867</c:v>
                      </c:pt>
                      <c:pt idx="363">
                        <c:v>45868</c:v>
                      </c:pt>
                      <c:pt idx="364">
                        <c:v>45869</c:v>
                      </c:pt>
                      <c:pt idx="365">
                        <c:v>45870</c:v>
                      </c:pt>
                      <c:pt idx="366">
                        <c:v>45871</c:v>
                      </c:pt>
                      <c:pt idx="367">
                        <c:v>45872</c:v>
                      </c:pt>
                      <c:pt idx="368">
                        <c:v>45873</c:v>
                      </c:pt>
                      <c:pt idx="369">
                        <c:v>45874</c:v>
                      </c:pt>
                      <c:pt idx="370">
                        <c:v>45875</c:v>
                      </c:pt>
                      <c:pt idx="371">
                        <c:v>45876</c:v>
                      </c:pt>
                      <c:pt idx="372">
                        <c:v>45877</c:v>
                      </c:pt>
                      <c:pt idx="373">
                        <c:v>45878</c:v>
                      </c:pt>
                      <c:pt idx="374">
                        <c:v>45879</c:v>
                      </c:pt>
                      <c:pt idx="375">
                        <c:v>45880</c:v>
                      </c:pt>
                      <c:pt idx="376">
                        <c:v>45881</c:v>
                      </c:pt>
                      <c:pt idx="377">
                        <c:v>45882</c:v>
                      </c:pt>
                      <c:pt idx="378">
                        <c:v>45883</c:v>
                      </c:pt>
                      <c:pt idx="379">
                        <c:v>45884</c:v>
                      </c:pt>
                      <c:pt idx="380">
                        <c:v>45885</c:v>
                      </c:pt>
                      <c:pt idx="381">
                        <c:v>45886</c:v>
                      </c:pt>
                      <c:pt idx="382">
                        <c:v>45887</c:v>
                      </c:pt>
                      <c:pt idx="383">
                        <c:v>45888</c:v>
                      </c:pt>
                      <c:pt idx="384">
                        <c:v>45889</c:v>
                      </c:pt>
                      <c:pt idx="385">
                        <c:v>45890</c:v>
                      </c:pt>
                      <c:pt idx="386">
                        <c:v>45891</c:v>
                      </c:pt>
                      <c:pt idx="387">
                        <c:v>45892</c:v>
                      </c:pt>
                      <c:pt idx="388">
                        <c:v>45893</c:v>
                      </c:pt>
                      <c:pt idx="389">
                        <c:v>45894</c:v>
                      </c:pt>
                      <c:pt idx="390">
                        <c:v>45895</c:v>
                      </c:pt>
                      <c:pt idx="391">
                        <c:v>45896</c:v>
                      </c:pt>
                      <c:pt idx="392">
                        <c:v>45897</c:v>
                      </c:pt>
                      <c:pt idx="393">
                        <c:v>45898</c:v>
                      </c:pt>
                      <c:pt idx="394">
                        <c:v>45899</c:v>
                      </c:pt>
                      <c:pt idx="395">
                        <c:v>45900</c:v>
                      </c:pt>
                      <c:pt idx="396">
                        <c:v>45901</c:v>
                      </c:pt>
                      <c:pt idx="397">
                        <c:v>45902</c:v>
                      </c:pt>
                      <c:pt idx="398">
                        <c:v>45903</c:v>
                      </c:pt>
                      <c:pt idx="399">
                        <c:v>45904</c:v>
                      </c:pt>
                      <c:pt idx="400">
                        <c:v>45905</c:v>
                      </c:pt>
                      <c:pt idx="401">
                        <c:v>45906</c:v>
                      </c:pt>
                      <c:pt idx="402">
                        <c:v>45907</c:v>
                      </c:pt>
                      <c:pt idx="403">
                        <c:v>45908</c:v>
                      </c:pt>
                      <c:pt idx="404">
                        <c:v>45909</c:v>
                      </c:pt>
                      <c:pt idx="405">
                        <c:v>45910</c:v>
                      </c:pt>
                      <c:pt idx="406">
                        <c:v>45911</c:v>
                      </c:pt>
                      <c:pt idx="407">
                        <c:v>45912</c:v>
                      </c:pt>
                      <c:pt idx="408">
                        <c:v>45913</c:v>
                      </c:pt>
                      <c:pt idx="409">
                        <c:v>45914</c:v>
                      </c:pt>
                      <c:pt idx="410">
                        <c:v>45915</c:v>
                      </c:pt>
                      <c:pt idx="411">
                        <c:v>45916</c:v>
                      </c:pt>
                      <c:pt idx="412">
                        <c:v>45917</c:v>
                      </c:pt>
                      <c:pt idx="413">
                        <c:v>45918</c:v>
                      </c:pt>
                      <c:pt idx="414">
                        <c:v>45919</c:v>
                      </c:pt>
                      <c:pt idx="415">
                        <c:v>45920</c:v>
                      </c:pt>
                      <c:pt idx="416">
                        <c:v>45921</c:v>
                      </c:pt>
                      <c:pt idx="417">
                        <c:v>45922</c:v>
                      </c:pt>
                      <c:pt idx="418">
                        <c:v>45923</c:v>
                      </c:pt>
                      <c:pt idx="419">
                        <c:v>45924</c:v>
                      </c:pt>
                      <c:pt idx="420">
                        <c:v>45925</c:v>
                      </c:pt>
                      <c:pt idx="421">
                        <c:v>45926</c:v>
                      </c:pt>
                      <c:pt idx="422">
                        <c:v>45927</c:v>
                      </c:pt>
                      <c:pt idx="423">
                        <c:v>45928</c:v>
                      </c:pt>
                      <c:pt idx="424">
                        <c:v>45929</c:v>
                      </c:pt>
                      <c:pt idx="425">
                        <c:v>45930</c:v>
                      </c:pt>
                      <c:pt idx="426">
                        <c:v>45931</c:v>
                      </c:pt>
                      <c:pt idx="427">
                        <c:v>45932</c:v>
                      </c:pt>
                      <c:pt idx="428">
                        <c:v>45933</c:v>
                      </c:pt>
                      <c:pt idx="429">
                        <c:v>45934</c:v>
                      </c:pt>
                      <c:pt idx="430">
                        <c:v>45935</c:v>
                      </c:pt>
                      <c:pt idx="431">
                        <c:v>45936</c:v>
                      </c:pt>
                      <c:pt idx="432">
                        <c:v>45937</c:v>
                      </c:pt>
                      <c:pt idx="433">
                        <c:v>45938</c:v>
                      </c:pt>
                      <c:pt idx="434">
                        <c:v>45939</c:v>
                      </c:pt>
                      <c:pt idx="435">
                        <c:v>45940</c:v>
                      </c:pt>
                      <c:pt idx="436">
                        <c:v>45941</c:v>
                      </c:pt>
                      <c:pt idx="437">
                        <c:v>45942</c:v>
                      </c:pt>
                      <c:pt idx="438">
                        <c:v>45943</c:v>
                      </c:pt>
                      <c:pt idx="439">
                        <c:v>45944</c:v>
                      </c:pt>
                      <c:pt idx="440">
                        <c:v>45945</c:v>
                      </c:pt>
                      <c:pt idx="441">
                        <c:v>45946</c:v>
                      </c:pt>
                      <c:pt idx="442">
                        <c:v>45947</c:v>
                      </c:pt>
                      <c:pt idx="443">
                        <c:v>45948</c:v>
                      </c:pt>
                      <c:pt idx="444">
                        <c:v>45949</c:v>
                      </c:pt>
                      <c:pt idx="445">
                        <c:v>45950</c:v>
                      </c:pt>
                      <c:pt idx="446">
                        <c:v>45951</c:v>
                      </c:pt>
                      <c:pt idx="447">
                        <c:v>45952</c:v>
                      </c:pt>
                      <c:pt idx="448">
                        <c:v>45953</c:v>
                      </c:pt>
                      <c:pt idx="449">
                        <c:v>45954</c:v>
                      </c:pt>
                      <c:pt idx="450">
                        <c:v>45955</c:v>
                      </c:pt>
                      <c:pt idx="451">
                        <c:v>45956</c:v>
                      </c:pt>
                      <c:pt idx="452">
                        <c:v>45957</c:v>
                      </c:pt>
                      <c:pt idx="453">
                        <c:v>45958</c:v>
                      </c:pt>
                      <c:pt idx="454">
                        <c:v>45959</c:v>
                      </c:pt>
                      <c:pt idx="455">
                        <c:v>45960</c:v>
                      </c:pt>
                      <c:pt idx="456">
                        <c:v>45961</c:v>
                      </c:pt>
                      <c:pt idx="457">
                        <c:v>45962</c:v>
                      </c:pt>
                      <c:pt idx="458">
                        <c:v>45963</c:v>
                      </c:pt>
                      <c:pt idx="459">
                        <c:v>45964</c:v>
                      </c:pt>
                      <c:pt idx="460">
                        <c:v>45965</c:v>
                      </c:pt>
                      <c:pt idx="461">
                        <c:v>45966</c:v>
                      </c:pt>
                      <c:pt idx="462">
                        <c:v>45967</c:v>
                      </c:pt>
                      <c:pt idx="463">
                        <c:v>45968</c:v>
                      </c:pt>
                      <c:pt idx="464">
                        <c:v>45969</c:v>
                      </c:pt>
                      <c:pt idx="465">
                        <c:v>45970</c:v>
                      </c:pt>
                      <c:pt idx="466">
                        <c:v>45971</c:v>
                      </c:pt>
                      <c:pt idx="467">
                        <c:v>45972</c:v>
                      </c:pt>
                      <c:pt idx="468">
                        <c:v>45973</c:v>
                      </c:pt>
                      <c:pt idx="469">
                        <c:v>45974</c:v>
                      </c:pt>
                      <c:pt idx="470">
                        <c:v>45975</c:v>
                      </c:pt>
                      <c:pt idx="471">
                        <c:v>45976</c:v>
                      </c:pt>
                      <c:pt idx="472">
                        <c:v>45977</c:v>
                      </c:pt>
                      <c:pt idx="473">
                        <c:v>45978</c:v>
                      </c:pt>
                      <c:pt idx="474">
                        <c:v>45979</c:v>
                      </c:pt>
                      <c:pt idx="475">
                        <c:v>45980</c:v>
                      </c:pt>
                      <c:pt idx="476">
                        <c:v>45981</c:v>
                      </c:pt>
                      <c:pt idx="477">
                        <c:v>45982</c:v>
                      </c:pt>
                      <c:pt idx="478">
                        <c:v>45983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'Churn Flow at Cirencester'!$E$16470:$E$16948</c15:sqref>
                        </c15:formulaRef>
                      </c:ext>
                    </c:extLst>
                    <c:numCache>
                      <c:formatCode>General</c:formatCode>
                      <c:ptCount val="479"/>
                      <c:pt idx="0">
                        <c:v>20.908799999999999</c:v>
                      </c:pt>
                      <c:pt idx="1">
                        <c:v>20.908799999999999</c:v>
                      </c:pt>
                      <c:pt idx="2">
                        <c:v>20.908799999999999</c:v>
                      </c:pt>
                      <c:pt idx="3">
                        <c:v>20.995200000000001</c:v>
                      </c:pt>
                      <c:pt idx="4">
                        <c:v>21.081600000000002</c:v>
                      </c:pt>
                      <c:pt idx="5">
                        <c:v>20.563200000000002</c:v>
                      </c:pt>
                      <c:pt idx="6">
                        <c:v>22.032000000000004</c:v>
                      </c:pt>
                      <c:pt idx="7">
                        <c:v>21.686400000000003</c:v>
                      </c:pt>
                      <c:pt idx="8">
                        <c:v>19.526400000000002</c:v>
                      </c:pt>
                      <c:pt idx="9">
                        <c:v>18.489599999999999</c:v>
                      </c:pt>
                      <c:pt idx="10">
                        <c:v>17.884800000000002</c:v>
                      </c:pt>
                      <c:pt idx="11">
                        <c:v>17.28</c:v>
                      </c:pt>
                      <c:pt idx="12">
                        <c:v>17.366400000000002</c:v>
                      </c:pt>
                      <c:pt idx="13">
                        <c:v>19.612800000000004</c:v>
                      </c:pt>
                      <c:pt idx="14">
                        <c:v>17.366400000000002</c:v>
                      </c:pt>
                      <c:pt idx="15">
                        <c:v>16.6752</c:v>
                      </c:pt>
                      <c:pt idx="16">
                        <c:v>16.329600000000003</c:v>
                      </c:pt>
                      <c:pt idx="17">
                        <c:v>15.897600000000001</c:v>
                      </c:pt>
                      <c:pt idx="18">
                        <c:v>15.897600000000001</c:v>
                      </c:pt>
                      <c:pt idx="19">
                        <c:v>16.243200000000002</c:v>
                      </c:pt>
                      <c:pt idx="20">
                        <c:v>16.243200000000002</c:v>
                      </c:pt>
                      <c:pt idx="21">
                        <c:v>15.0336</c:v>
                      </c:pt>
                      <c:pt idx="22">
                        <c:v>15.0336</c:v>
                      </c:pt>
                      <c:pt idx="23">
                        <c:v>16.6752</c:v>
                      </c:pt>
                      <c:pt idx="24">
                        <c:v>15.12</c:v>
                      </c:pt>
                      <c:pt idx="25">
                        <c:v>15.0336</c:v>
                      </c:pt>
                      <c:pt idx="26">
                        <c:v>14.688000000000002</c:v>
                      </c:pt>
                      <c:pt idx="27">
                        <c:v>14.601600000000001</c:v>
                      </c:pt>
                      <c:pt idx="28">
                        <c:v>16.243200000000002</c:v>
                      </c:pt>
                      <c:pt idx="29">
                        <c:v>13.996800000000002</c:v>
                      </c:pt>
                      <c:pt idx="30">
                        <c:v>13.910400000000001</c:v>
                      </c:pt>
                      <c:pt idx="31">
                        <c:v>13.910400000000001</c:v>
                      </c:pt>
                      <c:pt idx="32">
                        <c:v>13.910400000000001</c:v>
                      </c:pt>
                      <c:pt idx="33">
                        <c:v>15.811200000000001</c:v>
                      </c:pt>
                      <c:pt idx="34">
                        <c:v>15.12</c:v>
                      </c:pt>
                      <c:pt idx="35">
                        <c:v>16.761600000000001</c:v>
                      </c:pt>
                      <c:pt idx="36">
                        <c:v>18.403200000000002</c:v>
                      </c:pt>
                      <c:pt idx="37">
                        <c:v>16.1568</c:v>
                      </c:pt>
                      <c:pt idx="38">
                        <c:v>14.342400000000001</c:v>
                      </c:pt>
                      <c:pt idx="39">
                        <c:v>14.515200000000002</c:v>
                      </c:pt>
                      <c:pt idx="40">
                        <c:v>14.9472</c:v>
                      </c:pt>
                      <c:pt idx="41">
                        <c:v>13.824000000000002</c:v>
                      </c:pt>
                      <c:pt idx="42">
                        <c:v>13.3056</c:v>
                      </c:pt>
                      <c:pt idx="43">
                        <c:v>13.3056</c:v>
                      </c:pt>
                      <c:pt idx="44">
                        <c:v>12.6144</c:v>
                      </c:pt>
                      <c:pt idx="45">
                        <c:v>12.6144</c:v>
                      </c:pt>
                      <c:pt idx="46">
                        <c:v>12.528</c:v>
                      </c:pt>
                      <c:pt idx="47">
                        <c:v>12.7872</c:v>
                      </c:pt>
                      <c:pt idx="48">
                        <c:v>11.836800000000002</c:v>
                      </c:pt>
                      <c:pt idx="49">
                        <c:v>11.664000000000001</c:v>
                      </c:pt>
                      <c:pt idx="50">
                        <c:v>19.785600000000002</c:v>
                      </c:pt>
                      <c:pt idx="51">
                        <c:v>32.140799999999999</c:v>
                      </c:pt>
                      <c:pt idx="52">
                        <c:v>24.883199999999999</c:v>
                      </c:pt>
                      <c:pt idx="53">
                        <c:v>46.915200000000006</c:v>
                      </c:pt>
                      <c:pt idx="54">
                        <c:v>46.915200000000006</c:v>
                      </c:pt>
                      <c:pt idx="55">
                        <c:v>47.347200000000008</c:v>
                      </c:pt>
                      <c:pt idx="56">
                        <c:v>70.847999999999999</c:v>
                      </c:pt>
                      <c:pt idx="57">
                        <c:v>92.966400000000007</c:v>
                      </c:pt>
                      <c:pt idx="58">
                        <c:v>106.18560000000001</c:v>
                      </c:pt>
                      <c:pt idx="59">
                        <c:v>118.36800000000002</c:v>
                      </c:pt>
                      <c:pt idx="60">
                        <c:v>128.47680000000003</c:v>
                      </c:pt>
                      <c:pt idx="61">
                        <c:v>138.32640000000001</c:v>
                      </c:pt>
                      <c:pt idx="62">
                        <c:v>142.56</c:v>
                      </c:pt>
                      <c:pt idx="63">
                        <c:v>144.11520000000002</c:v>
                      </c:pt>
                      <c:pt idx="64">
                        <c:v>145.23840000000001</c:v>
                      </c:pt>
                      <c:pt idx="65">
                        <c:v>146.27520000000001</c:v>
                      </c:pt>
                      <c:pt idx="66">
                        <c:v>147.48480000000001</c:v>
                      </c:pt>
                      <c:pt idx="67">
                        <c:v>147.5712</c:v>
                      </c:pt>
                      <c:pt idx="68">
                        <c:v>150.50880000000001</c:v>
                      </c:pt>
                      <c:pt idx="69">
                        <c:v>154.13760000000002</c:v>
                      </c:pt>
                      <c:pt idx="70">
                        <c:v>158.71680000000001</c:v>
                      </c:pt>
                      <c:pt idx="71">
                        <c:v>159.9264</c:v>
                      </c:pt>
                      <c:pt idx="72">
                        <c:v>162.0864</c:v>
                      </c:pt>
                      <c:pt idx="73">
                        <c:v>161.22240000000002</c:v>
                      </c:pt>
                      <c:pt idx="74">
                        <c:v>163.38240000000002</c:v>
                      </c:pt>
                      <c:pt idx="75">
                        <c:v>165.024</c:v>
                      </c:pt>
                      <c:pt idx="76">
                        <c:v>163.55520000000001</c:v>
                      </c:pt>
                      <c:pt idx="77">
                        <c:v>164.85120000000001</c:v>
                      </c:pt>
                      <c:pt idx="78">
                        <c:v>169.08480000000003</c:v>
                      </c:pt>
                      <c:pt idx="79">
                        <c:v>168.82560000000001</c:v>
                      </c:pt>
                      <c:pt idx="80">
                        <c:v>169.43040000000002</c:v>
                      </c:pt>
                      <c:pt idx="81">
                        <c:v>171.072</c:v>
                      </c:pt>
                      <c:pt idx="82">
                        <c:v>173.232</c:v>
                      </c:pt>
                      <c:pt idx="83">
                        <c:v>177.12</c:v>
                      </c:pt>
                      <c:pt idx="84">
                        <c:v>180.05760000000001</c:v>
                      </c:pt>
                      <c:pt idx="85">
                        <c:v>180.66240000000002</c:v>
                      </c:pt>
                      <c:pt idx="86">
                        <c:v>179.53919999999999</c:v>
                      </c:pt>
                      <c:pt idx="87">
                        <c:v>177.63840000000002</c:v>
                      </c:pt>
                      <c:pt idx="88">
                        <c:v>175.2192</c:v>
                      </c:pt>
                      <c:pt idx="89">
                        <c:v>174.00960000000001</c:v>
                      </c:pt>
                      <c:pt idx="90">
                        <c:v>172.88640000000001</c:v>
                      </c:pt>
                      <c:pt idx="91">
                        <c:v>171.41760000000002</c:v>
                      </c:pt>
                      <c:pt idx="92">
                        <c:v>168.56640000000002</c:v>
                      </c:pt>
                      <c:pt idx="93">
                        <c:v>167.35680000000002</c:v>
                      </c:pt>
                      <c:pt idx="94">
                        <c:v>166.49280000000002</c:v>
                      </c:pt>
                      <c:pt idx="95">
                        <c:v>166.14720000000003</c:v>
                      </c:pt>
                      <c:pt idx="96">
                        <c:v>164.50560000000002</c:v>
                      </c:pt>
                      <c:pt idx="97">
                        <c:v>162.17280000000002</c:v>
                      </c:pt>
                      <c:pt idx="98">
                        <c:v>158.71680000000001</c:v>
                      </c:pt>
                      <c:pt idx="99">
                        <c:v>154.22399999999999</c:v>
                      </c:pt>
                      <c:pt idx="100">
                        <c:v>148.52160000000001</c:v>
                      </c:pt>
                      <c:pt idx="101">
                        <c:v>142.56</c:v>
                      </c:pt>
                      <c:pt idx="102">
                        <c:v>136.85760000000002</c:v>
                      </c:pt>
                      <c:pt idx="103">
                        <c:v>132.4512</c:v>
                      </c:pt>
                      <c:pt idx="104">
                        <c:v>127.00800000000001</c:v>
                      </c:pt>
                      <c:pt idx="105">
                        <c:v>123.12000000000002</c:v>
                      </c:pt>
                      <c:pt idx="106">
                        <c:v>118.54080000000002</c:v>
                      </c:pt>
                      <c:pt idx="107">
                        <c:v>113.9616</c:v>
                      </c:pt>
                      <c:pt idx="108">
                        <c:v>109.81440000000001</c:v>
                      </c:pt>
                      <c:pt idx="109">
                        <c:v>113.0976</c:v>
                      </c:pt>
                      <c:pt idx="110">
                        <c:v>114.73920000000001</c:v>
                      </c:pt>
                      <c:pt idx="111">
                        <c:v>105.66720000000001</c:v>
                      </c:pt>
                      <c:pt idx="112">
                        <c:v>104.28480000000002</c:v>
                      </c:pt>
                      <c:pt idx="113">
                        <c:v>98.409600000000012</c:v>
                      </c:pt>
                      <c:pt idx="114">
                        <c:v>115.77600000000001</c:v>
                      </c:pt>
                      <c:pt idx="115">
                        <c:v>161.56800000000001</c:v>
                      </c:pt>
                      <c:pt idx="116">
                        <c:v>174.09600000000003</c:v>
                      </c:pt>
                      <c:pt idx="117">
                        <c:v>179.79840000000002</c:v>
                      </c:pt>
                      <c:pt idx="118">
                        <c:v>181.1808</c:v>
                      </c:pt>
                      <c:pt idx="119">
                        <c:v>179.1936</c:v>
                      </c:pt>
                      <c:pt idx="120">
                        <c:v>177.55200000000002</c:v>
                      </c:pt>
                      <c:pt idx="121">
                        <c:v>176.4288</c:v>
                      </c:pt>
                      <c:pt idx="122">
                        <c:v>176.86080000000001</c:v>
                      </c:pt>
                      <c:pt idx="123">
                        <c:v>174.44160000000002</c:v>
                      </c:pt>
                      <c:pt idx="124">
                        <c:v>173.232</c:v>
                      </c:pt>
                      <c:pt idx="125">
                        <c:v>174.52800000000002</c:v>
                      </c:pt>
                      <c:pt idx="126">
                        <c:v>180.31680000000003</c:v>
                      </c:pt>
                      <c:pt idx="127">
                        <c:v>185.67360000000002</c:v>
                      </c:pt>
                      <c:pt idx="128">
                        <c:v>188.00640000000001</c:v>
                      </c:pt>
                      <c:pt idx="129">
                        <c:v>187.74720000000002</c:v>
                      </c:pt>
                      <c:pt idx="130">
                        <c:v>188.43840000000003</c:v>
                      </c:pt>
                      <c:pt idx="131">
                        <c:v>187.5744</c:v>
                      </c:pt>
                      <c:pt idx="132">
                        <c:v>185.15520000000001</c:v>
                      </c:pt>
                      <c:pt idx="133">
                        <c:v>184.03200000000001</c:v>
                      </c:pt>
                      <c:pt idx="134">
                        <c:v>182.2176</c:v>
                      </c:pt>
                      <c:pt idx="135">
                        <c:v>181.44000000000003</c:v>
                      </c:pt>
                      <c:pt idx="136">
                        <c:v>179.4528</c:v>
                      </c:pt>
                      <c:pt idx="137">
                        <c:v>178.1568</c:v>
                      </c:pt>
                      <c:pt idx="138">
                        <c:v>177.20640000000003</c:v>
                      </c:pt>
                      <c:pt idx="139">
                        <c:v>177.29280000000003</c:v>
                      </c:pt>
                      <c:pt idx="140">
                        <c:v>178.1568</c:v>
                      </c:pt>
                      <c:pt idx="141">
                        <c:v>175.3056</c:v>
                      </c:pt>
                      <c:pt idx="142">
                        <c:v>174.61440000000002</c:v>
                      </c:pt>
                      <c:pt idx="143">
                        <c:v>174.09600000000003</c:v>
                      </c:pt>
                      <c:pt idx="144">
                        <c:v>173.57759999999999</c:v>
                      </c:pt>
                      <c:pt idx="145">
                        <c:v>172.97280000000001</c:v>
                      </c:pt>
                      <c:pt idx="146">
                        <c:v>172.36800000000002</c:v>
                      </c:pt>
                      <c:pt idx="147">
                        <c:v>171.67680000000001</c:v>
                      </c:pt>
                      <c:pt idx="148">
                        <c:v>171.15840000000003</c:v>
                      </c:pt>
                      <c:pt idx="149">
                        <c:v>169.77600000000001</c:v>
                      </c:pt>
                      <c:pt idx="150">
                        <c:v>166.32000000000002</c:v>
                      </c:pt>
                      <c:pt idx="151">
                        <c:v>163.0368</c:v>
                      </c:pt>
                      <c:pt idx="152">
                        <c:v>158.97600000000003</c:v>
                      </c:pt>
                      <c:pt idx="153">
                        <c:v>162.17280000000002</c:v>
                      </c:pt>
                      <c:pt idx="154">
                        <c:v>154.9152</c:v>
                      </c:pt>
                      <c:pt idx="155">
                        <c:v>149.12640000000002</c:v>
                      </c:pt>
                      <c:pt idx="156">
                        <c:v>149.47200000000001</c:v>
                      </c:pt>
                      <c:pt idx="157">
                        <c:v>163.72800000000001</c:v>
                      </c:pt>
                      <c:pt idx="158">
                        <c:v>184.89600000000002</c:v>
                      </c:pt>
                      <c:pt idx="159">
                        <c:v>178.67520000000002</c:v>
                      </c:pt>
                      <c:pt idx="160">
                        <c:v>182.04480000000004</c:v>
                      </c:pt>
                      <c:pt idx="161">
                        <c:v>184.464</c:v>
                      </c:pt>
                      <c:pt idx="162">
                        <c:v>184.89600000000002</c:v>
                      </c:pt>
                      <c:pt idx="163">
                        <c:v>183.51360000000003</c:v>
                      </c:pt>
                      <c:pt idx="164">
                        <c:v>183.77279999999999</c:v>
                      </c:pt>
                      <c:pt idx="165">
                        <c:v>183.16800000000003</c:v>
                      </c:pt>
                      <c:pt idx="166">
                        <c:v>181.95840000000001</c:v>
                      </c:pt>
                      <c:pt idx="167">
                        <c:v>180.92160000000001</c:v>
                      </c:pt>
                      <c:pt idx="168">
                        <c:v>180.31680000000003</c:v>
                      </c:pt>
                      <c:pt idx="169">
                        <c:v>179.62560000000002</c:v>
                      </c:pt>
                      <c:pt idx="170">
                        <c:v>179.10720000000001</c:v>
                      </c:pt>
                      <c:pt idx="171">
                        <c:v>177.98400000000001</c:v>
                      </c:pt>
                      <c:pt idx="172">
                        <c:v>176.94720000000001</c:v>
                      </c:pt>
                      <c:pt idx="173">
                        <c:v>173.92320000000001</c:v>
                      </c:pt>
                      <c:pt idx="174">
                        <c:v>167.52960000000002</c:v>
                      </c:pt>
                      <c:pt idx="175">
                        <c:v>167.0112</c:v>
                      </c:pt>
                      <c:pt idx="176">
                        <c:v>167.87520000000001</c:v>
                      </c:pt>
                      <c:pt idx="177">
                        <c:v>158.11200000000002</c:v>
                      </c:pt>
                      <c:pt idx="178">
                        <c:v>169.86240000000001</c:v>
                      </c:pt>
                      <c:pt idx="179">
                        <c:v>181.35360000000003</c:v>
                      </c:pt>
                      <c:pt idx="180">
                        <c:v>180.4896</c:v>
                      </c:pt>
                      <c:pt idx="181">
                        <c:v>182.13120000000001</c:v>
                      </c:pt>
                      <c:pt idx="182">
                        <c:v>183.85920000000002</c:v>
                      </c:pt>
                      <c:pt idx="183">
                        <c:v>185.5008</c:v>
                      </c:pt>
                      <c:pt idx="184">
                        <c:v>185.67360000000002</c:v>
                      </c:pt>
                      <c:pt idx="185">
                        <c:v>185.84639999999999</c:v>
                      </c:pt>
                      <c:pt idx="186">
                        <c:v>184.89600000000002</c:v>
                      </c:pt>
                      <c:pt idx="187">
                        <c:v>184.11839999999998</c:v>
                      </c:pt>
                      <c:pt idx="188">
                        <c:v>183.77279999999999</c:v>
                      </c:pt>
                      <c:pt idx="189">
                        <c:v>183.16800000000003</c:v>
                      </c:pt>
                      <c:pt idx="190">
                        <c:v>183.3408</c:v>
                      </c:pt>
                      <c:pt idx="191">
                        <c:v>182.04480000000004</c:v>
                      </c:pt>
                      <c:pt idx="192">
                        <c:v>179.71200000000002</c:v>
                      </c:pt>
                      <c:pt idx="193">
                        <c:v>177.81119999999999</c:v>
                      </c:pt>
                      <c:pt idx="194">
                        <c:v>172.45440000000002</c:v>
                      </c:pt>
                      <c:pt idx="195">
                        <c:v>167.44320000000002</c:v>
                      </c:pt>
                      <c:pt idx="196">
                        <c:v>162.17280000000002</c:v>
                      </c:pt>
                      <c:pt idx="197">
                        <c:v>157.93920000000003</c:v>
                      </c:pt>
                      <c:pt idx="198">
                        <c:v>156.03840000000002</c:v>
                      </c:pt>
                      <c:pt idx="199">
                        <c:v>150.42240000000001</c:v>
                      </c:pt>
                      <c:pt idx="200">
                        <c:v>145.15200000000002</c:v>
                      </c:pt>
                      <c:pt idx="201">
                        <c:v>141.26400000000001</c:v>
                      </c:pt>
                      <c:pt idx="202">
                        <c:v>138.15360000000001</c:v>
                      </c:pt>
                      <c:pt idx="203">
                        <c:v>139.88160000000002</c:v>
                      </c:pt>
                      <c:pt idx="204">
                        <c:v>139.62240000000003</c:v>
                      </c:pt>
                      <c:pt idx="205">
                        <c:v>132.624</c:v>
                      </c:pt>
                      <c:pt idx="206">
                        <c:v>145.92960000000002</c:v>
                      </c:pt>
                      <c:pt idx="207">
                        <c:v>172.54080000000002</c:v>
                      </c:pt>
                      <c:pt idx="208">
                        <c:v>158.8896</c:v>
                      </c:pt>
                      <c:pt idx="209">
                        <c:v>170.38080000000002</c:v>
                      </c:pt>
                      <c:pt idx="210">
                        <c:v>173.57759999999999</c:v>
                      </c:pt>
                      <c:pt idx="211">
                        <c:v>175.73759999999999</c:v>
                      </c:pt>
                      <c:pt idx="212">
                        <c:v>176.51520000000002</c:v>
                      </c:pt>
                      <c:pt idx="213">
                        <c:v>176.68800000000002</c:v>
                      </c:pt>
                      <c:pt idx="214">
                        <c:v>176.25600000000003</c:v>
                      </c:pt>
                      <c:pt idx="215">
                        <c:v>173.92320000000001</c:v>
                      </c:pt>
                      <c:pt idx="216">
                        <c:v>172.19520000000003</c:v>
                      </c:pt>
                      <c:pt idx="217">
                        <c:v>169.08480000000003</c:v>
                      </c:pt>
                      <c:pt idx="218">
                        <c:v>166.9248</c:v>
                      </c:pt>
                      <c:pt idx="219">
                        <c:v>163.9872</c:v>
                      </c:pt>
                      <c:pt idx="220">
                        <c:v>161.22240000000002</c:v>
                      </c:pt>
                      <c:pt idx="221">
                        <c:v>157.16159999999999</c:v>
                      </c:pt>
                      <c:pt idx="222">
                        <c:v>154.65600000000001</c:v>
                      </c:pt>
                      <c:pt idx="223">
                        <c:v>149.12640000000002</c:v>
                      </c:pt>
                      <c:pt idx="224">
                        <c:v>142.90559999999999</c:v>
                      </c:pt>
                      <c:pt idx="225">
                        <c:v>139.4496</c:v>
                      </c:pt>
                      <c:pt idx="226">
                        <c:v>133.74720000000002</c:v>
                      </c:pt>
                      <c:pt idx="227">
                        <c:v>130.98240000000001</c:v>
                      </c:pt>
                      <c:pt idx="228">
                        <c:v>127.00800000000001</c:v>
                      </c:pt>
                      <c:pt idx="229">
                        <c:v>122.1696</c:v>
                      </c:pt>
                      <c:pt idx="230">
                        <c:v>117.67680000000001</c:v>
                      </c:pt>
                      <c:pt idx="231">
                        <c:v>115.5168</c:v>
                      </c:pt>
                      <c:pt idx="232">
                        <c:v>112.66560000000001</c:v>
                      </c:pt>
                      <c:pt idx="233">
                        <c:v>109.9008</c:v>
                      </c:pt>
                      <c:pt idx="234">
                        <c:v>105.58080000000001</c:v>
                      </c:pt>
                      <c:pt idx="235">
                        <c:v>100.7424</c:v>
                      </c:pt>
                      <c:pt idx="236">
                        <c:v>97.891200000000012</c:v>
                      </c:pt>
                      <c:pt idx="237">
                        <c:v>95.731200000000015</c:v>
                      </c:pt>
                      <c:pt idx="238">
                        <c:v>90.892800000000008</c:v>
                      </c:pt>
                      <c:pt idx="239">
                        <c:v>87.091200000000001</c:v>
                      </c:pt>
                      <c:pt idx="240">
                        <c:v>83.635199999999998</c:v>
                      </c:pt>
                      <c:pt idx="241">
                        <c:v>80.352000000000004</c:v>
                      </c:pt>
                      <c:pt idx="242">
                        <c:v>77.06880000000001</c:v>
                      </c:pt>
                      <c:pt idx="243">
                        <c:v>74.044800000000009</c:v>
                      </c:pt>
                      <c:pt idx="244">
                        <c:v>71.107200000000006</c:v>
                      </c:pt>
                      <c:pt idx="245">
                        <c:v>67.996800000000007</c:v>
                      </c:pt>
                      <c:pt idx="246">
                        <c:v>66.009600000000006</c:v>
                      </c:pt>
                      <c:pt idx="247">
                        <c:v>64.7136</c:v>
                      </c:pt>
                      <c:pt idx="248">
                        <c:v>61.948799999999999</c:v>
                      </c:pt>
                      <c:pt idx="249">
                        <c:v>59.788800000000002</c:v>
                      </c:pt>
                      <c:pt idx="250">
                        <c:v>57.369600000000005</c:v>
                      </c:pt>
                      <c:pt idx="251">
                        <c:v>55.900800000000004</c:v>
                      </c:pt>
                      <c:pt idx="252">
                        <c:v>54</c:v>
                      </c:pt>
                      <c:pt idx="253">
                        <c:v>52.358400000000003</c:v>
                      </c:pt>
                      <c:pt idx="254">
                        <c:v>51.062400000000004</c:v>
                      </c:pt>
                      <c:pt idx="255">
                        <c:v>49.4208</c:v>
                      </c:pt>
                      <c:pt idx="256">
                        <c:v>48.124800000000008</c:v>
                      </c:pt>
                      <c:pt idx="257">
                        <c:v>46.137600000000006</c:v>
                      </c:pt>
                      <c:pt idx="258">
                        <c:v>45.014400000000002</c:v>
                      </c:pt>
                      <c:pt idx="259">
                        <c:v>43.459200000000003</c:v>
                      </c:pt>
                      <c:pt idx="260">
                        <c:v>43.2</c:v>
                      </c:pt>
                      <c:pt idx="261">
                        <c:v>42.076799999999999</c:v>
                      </c:pt>
                      <c:pt idx="262">
                        <c:v>40.089600000000004</c:v>
                      </c:pt>
                      <c:pt idx="263">
                        <c:v>38.448</c:v>
                      </c:pt>
                      <c:pt idx="264">
                        <c:v>40.435200000000002</c:v>
                      </c:pt>
                      <c:pt idx="265">
                        <c:v>41.990400000000001</c:v>
                      </c:pt>
                      <c:pt idx="266">
                        <c:v>37.497600000000006</c:v>
                      </c:pt>
                      <c:pt idx="267">
                        <c:v>32.227200000000003</c:v>
                      </c:pt>
                      <c:pt idx="268">
                        <c:v>29.462400000000002</c:v>
                      </c:pt>
                      <c:pt idx="269">
                        <c:v>28.944000000000003</c:v>
                      </c:pt>
                      <c:pt idx="270">
                        <c:v>28.166400000000003</c:v>
                      </c:pt>
                      <c:pt idx="271">
                        <c:v>26.956800000000001</c:v>
                      </c:pt>
                      <c:pt idx="272">
                        <c:v>25.401600000000002</c:v>
                      </c:pt>
                      <c:pt idx="273">
                        <c:v>24.7104</c:v>
                      </c:pt>
                      <c:pt idx="274">
                        <c:v>23.760000000000005</c:v>
                      </c:pt>
                      <c:pt idx="275">
                        <c:v>23.241600000000002</c:v>
                      </c:pt>
                      <c:pt idx="276">
                        <c:v>22.982400000000002</c:v>
                      </c:pt>
                      <c:pt idx="277">
                        <c:v>22.550400000000003</c:v>
                      </c:pt>
                      <c:pt idx="278">
                        <c:v>22.291200000000003</c:v>
                      </c:pt>
                      <c:pt idx="279">
                        <c:v>22.204800000000002</c:v>
                      </c:pt>
                      <c:pt idx="280">
                        <c:v>22.636800000000001</c:v>
                      </c:pt>
                      <c:pt idx="281">
                        <c:v>22.204800000000002</c:v>
                      </c:pt>
                      <c:pt idx="282">
                        <c:v>21.859200000000001</c:v>
                      </c:pt>
                      <c:pt idx="283">
                        <c:v>21.340800000000002</c:v>
                      </c:pt>
                      <c:pt idx="284">
                        <c:v>21.427200000000003</c:v>
                      </c:pt>
                      <c:pt idx="285">
                        <c:v>20.736000000000001</c:v>
                      </c:pt>
                      <c:pt idx="286">
                        <c:v>20.303999999999998</c:v>
                      </c:pt>
                      <c:pt idx="287">
                        <c:v>19.872000000000003</c:v>
                      </c:pt>
                      <c:pt idx="288">
                        <c:v>19.612800000000004</c:v>
                      </c:pt>
                      <c:pt idx="289">
                        <c:v>19.526400000000002</c:v>
                      </c:pt>
                      <c:pt idx="290">
                        <c:v>19.267200000000003</c:v>
                      </c:pt>
                      <c:pt idx="291">
                        <c:v>19.180800000000001</c:v>
                      </c:pt>
                      <c:pt idx="292">
                        <c:v>17.798400000000001</c:v>
                      </c:pt>
                      <c:pt idx="293">
                        <c:v>18.403200000000002</c:v>
                      </c:pt>
                      <c:pt idx="294">
                        <c:v>16.9344</c:v>
                      </c:pt>
                      <c:pt idx="295">
                        <c:v>16.6752</c:v>
                      </c:pt>
                      <c:pt idx="296">
                        <c:v>16.588800000000003</c:v>
                      </c:pt>
                      <c:pt idx="297">
                        <c:v>15.984</c:v>
                      </c:pt>
                      <c:pt idx="298">
                        <c:v>15.638400000000001</c:v>
                      </c:pt>
                      <c:pt idx="299">
                        <c:v>16.329600000000003</c:v>
                      </c:pt>
                      <c:pt idx="300">
                        <c:v>15.638400000000001</c:v>
                      </c:pt>
                      <c:pt idx="301">
                        <c:v>15.2064</c:v>
                      </c:pt>
                      <c:pt idx="302">
                        <c:v>14.9472</c:v>
                      </c:pt>
                      <c:pt idx="303">
                        <c:v>14.860799999999999</c:v>
                      </c:pt>
                      <c:pt idx="304">
                        <c:v>14.688000000000002</c:v>
                      </c:pt>
                      <c:pt idx="305">
                        <c:v>14.688000000000002</c:v>
                      </c:pt>
                      <c:pt idx="306">
                        <c:v>15.897600000000001</c:v>
                      </c:pt>
                      <c:pt idx="307">
                        <c:v>15.811200000000001</c:v>
                      </c:pt>
                      <c:pt idx="308">
                        <c:v>15.638400000000001</c:v>
                      </c:pt>
                      <c:pt idx="309">
                        <c:v>14.774400000000002</c:v>
                      </c:pt>
                      <c:pt idx="310">
                        <c:v>15.0336</c:v>
                      </c:pt>
                      <c:pt idx="311">
                        <c:v>14.601600000000001</c:v>
                      </c:pt>
                      <c:pt idx="312">
                        <c:v>13.824000000000002</c:v>
                      </c:pt>
                      <c:pt idx="313">
                        <c:v>13.7376</c:v>
                      </c:pt>
                      <c:pt idx="314">
                        <c:v>13.996800000000002</c:v>
                      </c:pt>
                      <c:pt idx="315">
                        <c:v>16.761600000000001</c:v>
                      </c:pt>
                      <c:pt idx="316">
                        <c:v>12.528</c:v>
                      </c:pt>
                      <c:pt idx="317">
                        <c:v>12.96</c:v>
                      </c:pt>
                      <c:pt idx="318">
                        <c:v>12.6144</c:v>
                      </c:pt>
                      <c:pt idx="319">
                        <c:v>12.441599999999999</c:v>
                      </c:pt>
                      <c:pt idx="320">
                        <c:v>12.268800000000001</c:v>
                      </c:pt>
                      <c:pt idx="321">
                        <c:v>12.8736</c:v>
                      </c:pt>
                      <c:pt idx="322">
                        <c:v>12.528</c:v>
                      </c:pt>
                      <c:pt idx="323">
                        <c:v>11.577600000000002</c:v>
                      </c:pt>
                      <c:pt idx="324">
                        <c:v>12.182399999999999</c:v>
                      </c:pt>
                      <c:pt idx="325">
                        <c:v>11.836800000000002</c:v>
                      </c:pt>
                      <c:pt idx="326">
                        <c:v>11.664000000000001</c:v>
                      </c:pt>
                      <c:pt idx="327">
                        <c:v>11.404800000000002</c:v>
                      </c:pt>
                      <c:pt idx="328">
                        <c:v>12.441599999999999</c:v>
                      </c:pt>
                      <c:pt idx="329">
                        <c:v>11.404800000000002</c:v>
                      </c:pt>
                      <c:pt idx="330">
                        <c:v>11.3184</c:v>
                      </c:pt>
                      <c:pt idx="331">
                        <c:v>11.145600000000002</c:v>
                      </c:pt>
                      <c:pt idx="332">
                        <c:v>10.8</c:v>
                      </c:pt>
                      <c:pt idx="333">
                        <c:v>10.713600000000001</c:v>
                      </c:pt>
                      <c:pt idx="334">
                        <c:v>10.6272</c:v>
                      </c:pt>
                      <c:pt idx="335">
                        <c:v>10.972800000000001</c:v>
                      </c:pt>
                      <c:pt idx="336">
                        <c:v>10.368</c:v>
                      </c:pt>
                      <c:pt idx="337">
                        <c:v>10.4544</c:v>
                      </c:pt>
                      <c:pt idx="338">
                        <c:v>10.8</c:v>
                      </c:pt>
                      <c:pt idx="339">
                        <c:v>10.972800000000001</c:v>
                      </c:pt>
                      <c:pt idx="340">
                        <c:v>9.7632000000000012</c:v>
                      </c:pt>
                      <c:pt idx="341">
                        <c:v>9.2447999999999997</c:v>
                      </c:pt>
                      <c:pt idx="342">
                        <c:v>9.9360000000000017</c:v>
                      </c:pt>
                      <c:pt idx="343">
                        <c:v>8.9855999999999998</c:v>
                      </c:pt>
                      <c:pt idx="344">
                        <c:v>9.7632000000000012</c:v>
                      </c:pt>
                      <c:pt idx="345">
                        <c:v>8.7264000000000017</c:v>
                      </c:pt>
                      <c:pt idx="346">
                        <c:v>8.64</c:v>
                      </c:pt>
                      <c:pt idx="347">
                        <c:v>8.64</c:v>
                      </c:pt>
                      <c:pt idx="348">
                        <c:v>9.1584000000000003</c:v>
                      </c:pt>
                      <c:pt idx="349">
                        <c:v>9.072000000000001</c:v>
                      </c:pt>
                      <c:pt idx="350">
                        <c:v>9.1584000000000003</c:v>
                      </c:pt>
                      <c:pt idx="351">
                        <c:v>9.072000000000001</c:v>
                      </c:pt>
                      <c:pt idx="352">
                        <c:v>9.3312000000000008</c:v>
                      </c:pt>
                      <c:pt idx="353">
                        <c:v>10.713600000000001</c:v>
                      </c:pt>
                      <c:pt idx="354">
                        <c:v>9.5904000000000007</c:v>
                      </c:pt>
                      <c:pt idx="355">
                        <c:v>9.4176000000000002</c:v>
                      </c:pt>
                      <c:pt idx="356">
                        <c:v>9.8496000000000006</c:v>
                      </c:pt>
                      <c:pt idx="357">
                        <c:v>9.2447999999999997</c:v>
                      </c:pt>
                      <c:pt idx="358">
                        <c:v>8.3808000000000007</c:v>
                      </c:pt>
                      <c:pt idx="359">
                        <c:v>8.3808000000000007</c:v>
                      </c:pt>
                      <c:pt idx="360">
                        <c:v>8.5536000000000012</c:v>
                      </c:pt>
                      <c:pt idx="361">
                        <c:v>8.2080000000000002</c:v>
                      </c:pt>
                      <c:pt idx="362">
                        <c:v>8.4672000000000001</c:v>
                      </c:pt>
                      <c:pt idx="363">
                        <c:v>10.1088</c:v>
                      </c:pt>
                      <c:pt idx="364">
                        <c:v>8.64</c:v>
                      </c:pt>
                      <c:pt idx="365">
                        <c:v>8.1216000000000008</c:v>
                      </c:pt>
                      <c:pt idx="366">
                        <c:v>7.9488000000000003</c:v>
                      </c:pt>
                      <c:pt idx="367">
                        <c:v>7.6896000000000004</c:v>
                      </c:pt>
                      <c:pt idx="368">
                        <c:v>7.4303999999999997</c:v>
                      </c:pt>
                      <c:pt idx="369">
                        <c:v>7.0848000000000004</c:v>
                      </c:pt>
                      <c:pt idx="370">
                        <c:v>6.9120000000000008</c:v>
                      </c:pt>
                      <c:pt idx="371">
                        <c:v>7.4303999999999997</c:v>
                      </c:pt>
                      <c:pt idx="372">
                        <c:v>6.9984000000000011</c:v>
                      </c:pt>
                      <c:pt idx="373">
                        <c:v>6.9120000000000008</c:v>
                      </c:pt>
                      <c:pt idx="374">
                        <c:v>6.7392000000000003</c:v>
                      </c:pt>
                      <c:pt idx="375">
                        <c:v>6.7392000000000003</c:v>
                      </c:pt>
                      <c:pt idx="376">
                        <c:v>6.5664000000000007</c:v>
                      </c:pt>
                      <c:pt idx="377">
                        <c:v>7.0848000000000004</c:v>
                      </c:pt>
                      <c:pt idx="378">
                        <c:v>6.2207999999999997</c:v>
                      </c:pt>
                      <c:pt idx="379">
                        <c:v>6.0480000000000009</c:v>
                      </c:pt>
                      <c:pt idx="380">
                        <c:v>5.9616000000000007</c:v>
                      </c:pt>
                      <c:pt idx="381">
                        <c:v>5.7024000000000008</c:v>
                      </c:pt>
                      <c:pt idx="382">
                        <c:v>5.8752000000000004</c:v>
                      </c:pt>
                      <c:pt idx="383">
                        <c:v>5.9616000000000007</c:v>
                      </c:pt>
                      <c:pt idx="384">
                        <c:v>6.9120000000000008</c:v>
                      </c:pt>
                      <c:pt idx="385">
                        <c:v>5.7888000000000011</c:v>
                      </c:pt>
                      <c:pt idx="386">
                        <c:v>5.8752000000000004</c:v>
                      </c:pt>
                      <c:pt idx="387">
                        <c:v>5.8752000000000004</c:v>
                      </c:pt>
                      <c:pt idx="388">
                        <c:v>5.7888000000000011</c:v>
                      </c:pt>
                      <c:pt idx="389">
                        <c:v>5.6160000000000005</c:v>
                      </c:pt>
                      <c:pt idx="390">
                        <c:v>5.6160000000000005</c:v>
                      </c:pt>
                      <c:pt idx="391">
                        <c:v>7.2576000000000009</c:v>
                      </c:pt>
                      <c:pt idx="392">
                        <c:v>6.8256000000000006</c:v>
                      </c:pt>
                      <c:pt idx="393">
                        <c:v>7.0848000000000004</c:v>
                      </c:pt>
                      <c:pt idx="394">
                        <c:v>6.9984000000000011</c:v>
                      </c:pt>
                      <c:pt idx="395">
                        <c:v>6.1344000000000003</c:v>
                      </c:pt>
                      <c:pt idx="396">
                        <c:v>5.7888000000000011</c:v>
                      </c:pt>
                      <c:pt idx="397">
                        <c:v>6.2207999999999997</c:v>
                      </c:pt>
                      <c:pt idx="398">
                        <c:v>7.2576000000000009</c:v>
                      </c:pt>
                      <c:pt idx="399">
                        <c:v>6.8256000000000006</c:v>
                      </c:pt>
                      <c:pt idx="400">
                        <c:v>5.9616000000000007</c:v>
                      </c:pt>
                      <c:pt idx="401">
                        <c:v>5.7888000000000011</c:v>
                      </c:pt>
                      <c:pt idx="402">
                        <c:v>5.8752000000000004</c:v>
                      </c:pt>
                      <c:pt idx="403">
                        <c:v>5.7024000000000008</c:v>
                      </c:pt>
                      <c:pt idx="404">
                        <c:v>5.6160000000000005</c:v>
                      </c:pt>
                      <c:pt idx="405">
                        <c:v>6.9120000000000008</c:v>
                      </c:pt>
                      <c:pt idx="406">
                        <c:v>7.0848000000000004</c:v>
                      </c:pt>
                      <c:pt idx="407">
                        <c:v>6.7392000000000003</c:v>
                      </c:pt>
                      <c:pt idx="408">
                        <c:v>6.0480000000000009</c:v>
                      </c:pt>
                      <c:pt idx="409">
                        <c:v>9.1584000000000003</c:v>
                      </c:pt>
                      <c:pt idx="410">
                        <c:v>7.4303999999999997</c:v>
                      </c:pt>
                      <c:pt idx="411">
                        <c:v>6.2207999999999997</c:v>
                      </c:pt>
                      <c:pt idx="412">
                        <c:v>7.5167999999999999</c:v>
                      </c:pt>
                      <c:pt idx="413">
                        <c:v>6.48</c:v>
                      </c:pt>
                      <c:pt idx="414">
                        <c:v>6.0480000000000009</c:v>
                      </c:pt>
                      <c:pt idx="415">
                        <c:v>5.6160000000000005</c:v>
                      </c:pt>
                      <c:pt idx="416">
                        <c:v>5.4432</c:v>
                      </c:pt>
                      <c:pt idx="417">
                        <c:v>5.3568000000000007</c:v>
                      </c:pt>
                      <c:pt idx="418">
                        <c:v>5.3568000000000007</c:v>
                      </c:pt>
                      <c:pt idx="419">
                        <c:v>5.8752000000000004</c:v>
                      </c:pt>
                      <c:pt idx="420">
                        <c:v>5.3568000000000007</c:v>
                      </c:pt>
                      <c:pt idx="421">
                        <c:v>5.4432</c:v>
                      </c:pt>
                      <c:pt idx="422">
                        <c:v>5.4432</c:v>
                      </c:pt>
                      <c:pt idx="423">
                        <c:v>5.3568000000000007</c:v>
                      </c:pt>
                      <c:pt idx="424">
                        <c:v>5.3568000000000007</c:v>
                      </c:pt>
                      <c:pt idx="425">
                        <c:v>5.2704000000000004</c:v>
                      </c:pt>
                      <c:pt idx="426">
                        <c:v>5.3568000000000007</c:v>
                      </c:pt>
                      <c:pt idx="427">
                        <c:v>5.4432</c:v>
                      </c:pt>
                      <c:pt idx="428">
                        <c:v>6.3936000000000002</c:v>
                      </c:pt>
                      <c:pt idx="429">
                        <c:v>5.3568000000000007</c:v>
                      </c:pt>
                      <c:pt idx="430">
                        <c:v>5.0112000000000005</c:v>
                      </c:pt>
                      <c:pt idx="431">
                        <c:v>4.8384</c:v>
                      </c:pt>
                      <c:pt idx="432">
                        <c:v>4.8384</c:v>
                      </c:pt>
                      <c:pt idx="433">
                        <c:v>6.0480000000000009</c:v>
                      </c:pt>
                      <c:pt idx="434">
                        <c:v>5.0112000000000005</c:v>
                      </c:pt>
                      <c:pt idx="435">
                        <c:v>4.9248000000000003</c:v>
                      </c:pt>
                      <c:pt idx="436">
                        <c:v>5.0112000000000005</c:v>
                      </c:pt>
                      <c:pt idx="437">
                        <c:v>5.0112000000000005</c:v>
                      </c:pt>
                      <c:pt idx="438">
                        <c:v>5.0975999999999999</c:v>
                      </c:pt>
                      <c:pt idx="439">
                        <c:v>5.0975999999999999</c:v>
                      </c:pt>
                      <c:pt idx="440">
                        <c:v>5.4432</c:v>
                      </c:pt>
                      <c:pt idx="441">
                        <c:v>4.7520000000000007</c:v>
                      </c:pt>
                      <c:pt idx="442">
                        <c:v>4.7520000000000007</c:v>
                      </c:pt>
                      <c:pt idx="443">
                        <c:v>4.7520000000000007</c:v>
                      </c:pt>
                      <c:pt idx="444">
                        <c:v>5.6160000000000005</c:v>
                      </c:pt>
                      <c:pt idx="445">
                        <c:v>7.5167999999999999</c:v>
                      </c:pt>
                      <c:pt idx="446">
                        <c:v>5.9616000000000007</c:v>
                      </c:pt>
                      <c:pt idx="447">
                        <c:v>5.6160000000000005</c:v>
                      </c:pt>
                      <c:pt idx="448">
                        <c:v>6.8256000000000006</c:v>
                      </c:pt>
                      <c:pt idx="449">
                        <c:v>7.9488000000000003</c:v>
                      </c:pt>
                      <c:pt idx="450">
                        <c:v>7.1712000000000007</c:v>
                      </c:pt>
                      <c:pt idx="451">
                        <c:v>12.528</c:v>
                      </c:pt>
                      <c:pt idx="452">
                        <c:v>6.7392000000000003</c:v>
                      </c:pt>
                      <c:pt idx="453">
                        <c:v>6.1344000000000003</c:v>
                      </c:pt>
                      <c:pt idx="454">
                        <c:v>7.4303999999999997</c:v>
                      </c:pt>
                      <c:pt idx="455">
                        <c:v>6.5664000000000007</c:v>
                      </c:pt>
                      <c:pt idx="456">
                        <c:v>7.1712000000000007</c:v>
                      </c:pt>
                      <c:pt idx="457">
                        <c:v>8.8992000000000004</c:v>
                      </c:pt>
                      <c:pt idx="458">
                        <c:v>8.3808000000000007</c:v>
                      </c:pt>
                      <c:pt idx="459">
                        <c:v>7.6032000000000002</c:v>
                      </c:pt>
                      <c:pt idx="460">
                        <c:v>7.7759999999999998</c:v>
                      </c:pt>
                      <c:pt idx="461">
                        <c:v>8.2944000000000013</c:v>
                      </c:pt>
                      <c:pt idx="462">
                        <c:v>8.0351999999999997</c:v>
                      </c:pt>
                      <c:pt idx="463">
                        <c:v>8.2080000000000002</c:v>
                      </c:pt>
                      <c:pt idx="464">
                        <c:v>6.1344000000000003</c:v>
                      </c:pt>
                      <c:pt idx="465">
                        <c:v>6.9984000000000011</c:v>
                      </c:pt>
                      <c:pt idx="466">
                        <c:v>8.8127999999999993</c:v>
                      </c:pt>
                      <c:pt idx="467">
                        <c:v>10.022400000000001</c:v>
                      </c:pt>
                      <c:pt idx="468">
                        <c:v>15.552</c:v>
                      </c:pt>
                      <c:pt idx="469">
                        <c:v>15.379200000000001</c:v>
                      </c:pt>
                      <c:pt idx="470">
                        <c:v>34.905600000000007</c:v>
                      </c:pt>
                      <c:pt idx="471">
                        <c:v>61.084800000000001</c:v>
                      </c:pt>
                      <c:pt idx="472">
                        <c:v>81.734400000000008</c:v>
                      </c:pt>
                      <c:pt idx="473">
                        <c:v>94.867200000000011</c:v>
                      </c:pt>
                      <c:pt idx="474">
                        <c:v>101.60640000000001</c:v>
                      </c:pt>
                      <c:pt idx="475">
                        <c:v>106.35840000000002</c:v>
                      </c:pt>
                      <c:pt idx="476">
                        <c:v>106.87680000000002</c:v>
                      </c:pt>
                      <c:pt idx="477">
                        <c:v>107.4816</c:v>
                      </c:pt>
                      <c:pt idx="478">
                        <c:v>109.72800000000001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B-6E13-40E9-BB6D-B0E7D1BBCDB8}"/>
                  </c:ext>
                </c:extLst>
              </c15:ser>
            </c15:filteredScatterSeries>
          </c:ext>
        </c:extLst>
      </c:scatterChart>
      <c:dateAx>
        <c:axId val="-2122496664"/>
        <c:scaling>
          <c:orientation val="minMax"/>
          <c:max val="46053"/>
          <c:min val="45505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2490840"/>
        <c:crosses val="autoZero"/>
        <c:auto val="1"/>
        <c:lblOffset val="100"/>
        <c:baseTimeUnit val="days"/>
        <c:majorUnit val="1"/>
        <c:majorTimeUnit val="months"/>
        <c:minorUnit val="2"/>
        <c:minorTimeUnit val="months"/>
      </c:dateAx>
      <c:valAx>
        <c:axId val="-2122490840"/>
        <c:scaling>
          <c:orientation val="minMax"/>
          <c:max val="104"/>
          <c:min val="99"/>
        </c:scaling>
        <c:delete val="0"/>
        <c:axPos val="l"/>
        <c:title>
          <c:tx>
            <c:rich>
              <a:bodyPr/>
              <a:lstStyle/>
              <a:p>
                <a:pPr algn="l"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400"/>
                  <a:t>Ampney Crucis Groundwater Level (mAOD)</a:t>
                </a:r>
              </a:p>
            </c:rich>
          </c:tx>
          <c:layout>
            <c:manualLayout>
              <c:xMode val="edge"/>
              <c:yMode val="edge"/>
              <c:x val="9.9795243272691181E-3"/>
              <c:y val="5.5149365871250813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2496664"/>
        <c:crosses val="autoZero"/>
        <c:crossBetween val="midCat"/>
        <c:majorUnit val="1"/>
      </c:valAx>
      <c:valAx>
        <c:axId val="678416063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414143"/>
        <c:crosses val="max"/>
        <c:crossBetween val="midCat"/>
      </c:valAx>
      <c:valAx>
        <c:axId val="678414143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678416063"/>
        <c:crosses val="autoZero"/>
        <c:crossBetween val="midCat"/>
      </c:valAx>
      <c:spPr>
        <a:solidFill>
          <a:srgbClr val="A6A6A6"/>
        </a:solidFill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52383571811176488"/>
          <c:y val="0.14500932429647234"/>
          <c:w val="0.15009933913996656"/>
          <c:h val="0.41411252028610929"/>
        </c:manualLayout>
      </c:layout>
      <c:overlay val="1"/>
      <c:spPr>
        <a:solidFill>
          <a:srgbClr val="A6A6A6">
            <a:alpha val="63000"/>
          </a:srgbClr>
        </a:solidFill>
      </c:spPr>
      <c:txPr>
        <a:bodyPr/>
        <a:lstStyle/>
        <a:p>
          <a:pPr>
            <a:defRPr sz="1000">
              <a:solidFill>
                <a:schemeClr val="bg1"/>
              </a:solidFill>
              <a:latin typeface="+mn-lt"/>
            </a:defRPr>
          </a:pPr>
          <a:endParaRPr lang="en-US"/>
        </a:p>
      </c:txPr>
    </c:legend>
    <c:plotVisOnly val="1"/>
    <c:dispBlanksAs val="span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06591388106189"/>
          <c:y val="0.11441313836881928"/>
          <c:w val="0.71819074728332621"/>
          <c:h val="0.74742190571944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'Rainfall - Rapsgate (daily)'!$BJ$1</c:f>
              <c:strCache>
                <c:ptCount val="1"/>
                <c:pt idx="0">
                  <c:v>Rapsgate</c:v>
                </c:pt>
              </c:strCache>
            </c:strRef>
          </c:tx>
          <c:spPr>
            <a:solidFill>
              <a:schemeClr val="accent1">
                <a:alpha val="66000"/>
              </a:schemeClr>
            </a:solidFill>
            <a:ln>
              <a:noFill/>
            </a:ln>
            <a:effectLst/>
          </c:spPr>
          <c:invertIfNegative val="0"/>
          <c:cat>
            <c:numRef>
              <c:f>'Rainfall - Rapsgate (daily)'!$BI$3:$BI$49</c:f>
              <c:numCache>
                <c:formatCode>mmm\-yy</c:formatCode>
                <c:ptCount val="4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45535</c:v>
                </c:pt>
                <c:pt idx="32">
                  <c:v>45565</c:v>
                </c:pt>
                <c:pt idx="33">
                  <c:v>45596</c:v>
                </c:pt>
                <c:pt idx="34">
                  <c:v>45626</c:v>
                </c:pt>
                <c:pt idx="35">
                  <c:v>45657</c:v>
                </c:pt>
                <c:pt idx="36">
                  <c:v>45688</c:v>
                </c:pt>
                <c:pt idx="37">
                  <c:v>45716</c:v>
                </c:pt>
                <c:pt idx="38">
                  <c:v>45747</c:v>
                </c:pt>
                <c:pt idx="39">
                  <c:v>45777</c:v>
                </c:pt>
                <c:pt idx="40">
                  <c:v>45808</c:v>
                </c:pt>
                <c:pt idx="41">
                  <c:v>45838</c:v>
                </c:pt>
                <c:pt idx="42">
                  <c:v>45869</c:v>
                </c:pt>
                <c:pt idx="43">
                  <c:v>45900</c:v>
                </c:pt>
                <c:pt idx="44">
                  <c:v>45930</c:v>
                </c:pt>
                <c:pt idx="45">
                  <c:v>45961</c:v>
                </c:pt>
                <c:pt idx="46">
                  <c:v>45991</c:v>
                </c:pt>
              </c:numCache>
            </c:numRef>
          </c:cat>
          <c:val>
            <c:numRef>
              <c:f>'Rainfall - Rapsgate (daily)'!$BJ$3:$BJ$49</c:f>
              <c:numCache>
                <c:formatCode>General</c:formatCode>
                <c:ptCount val="47"/>
                <c:pt idx="0">
                  <c:v>65.000000000000014</c:v>
                </c:pt>
                <c:pt idx="1">
                  <c:v>201</c:v>
                </c:pt>
                <c:pt idx="2">
                  <c:v>89.800000000000011</c:v>
                </c:pt>
                <c:pt idx="3">
                  <c:v>43</c:v>
                </c:pt>
                <c:pt idx="4">
                  <c:v>103</c:v>
                </c:pt>
                <c:pt idx="5">
                  <c:v>83.799999999999983</c:v>
                </c:pt>
                <c:pt idx="6">
                  <c:v>14.469999999999999</c:v>
                </c:pt>
                <c:pt idx="7">
                  <c:v>22.78</c:v>
                </c:pt>
                <c:pt idx="8">
                  <c:v>83.33</c:v>
                </c:pt>
                <c:pt idx="9">
                  <c:v>118.29999999999995</c:v>
                </c:pt>
                <c:pt idx="10">
                  <c:v>166.42999999999998</c:v>
                </c:pt>
                <c:pt idx="11">
                  <c:v>100.22999999999999</c:v>
                </c:pt>
                <c:pt idx="12">
                  <c:v>90.48</c:v>
                </c:pt>
                <c:pt idx="13">
                  <c:v>9.8000000000000007</c:v>
                </c:pt>
                <c:pt idx="14">
                  <c:v>201.32000000000002</c:v>
                </c:pt>
                <c:pt idx="15">
                  <c:v>104.77000000000001</c:v>
                </c:pt>
                <c:pt idx="16">
                  <c:v>50.829999999999984</c:v>
                </c:pt>
                <c:pt idx="17">
                  <c:v>41.760000000000005</c:v>
                </c:pt>
                <c:pt idx="18">
                  <c:v>144.82</c:v>
                </c:pt>
                <c:pt idx="19">
                  <c:v>86.700000000000017</c:v>
                </c:pt>
                <c:pt idx="20">
                  <c:v>90.17</c:v>
                </c:pt>
                <c:pt idx="21">
                  <c:v>164.3</c:v>
                </c:pt>
                <c:pt idx="22">
                  <c:v>118.81000000000003</c:v>
                </c:pt>
                <c:pt idx="23">
                  <c:v>159.55000000000004</c:v>
                </c:pt>
                <c:pt idx="24">
                  <c:v>77.070000000000022</c:v>
                </c:pt>
                <c:pt idx="25">
                  <c:v>174.95999999999998</c:v>
                </c:pt>
                <c:pt idx="26">
                  <c:v>188.43000000000004</c:v>
                </c:pt>
                <c:pt idx="27">
                  <c:v>145.76999999999998</c:v>
                </c:pt>
                <c:pt idx="28">
                  <c:v>120.67000000000002</c:v>
                </c:pt>
                <c:pt idx="29">
                  <c:v>41.279999999999994</c:v>
                </c:pt>
                <c:pt idx="30">
                  <c:v>112.19999999999999</c:v>
                </c:pt>
                <c:pt idx="31">
                  <c:v>50.870000000000005</c:v>
                </c:pt>
                <c:pt idx="32">
                  <c:v>205.46999999999997</c:v>
                </c:pt>
                <c:pt idx="33">
                  <c:v>113.28000000000002</c:v>
                </c:pt>
                <c:pt idx="34">
                  <c:v>99.410000000000011</c:v>
                </c:pt>
                <c:pt idx="35">
                  <c:v>81.199999999999989</c:v>
                </c:pt>
                <c:pt idx="36">
                  <c:v>96.830000000000013</c:v>
                </c:pt>
                <c:pt idx="37">
                  <c:v>65.600000000000009</c:v>
                </c:pt>
                <c:pt idx="38">
                  <c:v>7.9099999999999993</c:v>
                </c:pt>
                <c:pt idx="39">
                  <c:v>32.35</c:v>
                </c:pt>
                <c:pt idx="40">
                  <c:v>12.94</c:v>
                </c:pt>
                <c:pt idx="41">
                  <c:v>46.430000000000007</c:v>
                </c:pt>
                <c:pt idx="42">
                  <c:v>29.489999999999995</c:v>
                </c:pt>
                <c:pt idx="43">
                  <c:v>45.72</c:v>
                </c:pt>
                <c:pt idx="44">
                  <c:v>88.300000000000011</c:v>
                </c:pt>
                <c:pt idx="45">
                  <c:v>108.39000000000001</c:v>
                </c:pt>
                <c:pt idx="46">
                  <c:v>152.80000000000001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B-497A-A60D-7EEB44E83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258416"/>
        <c:axId val="417261776"/>
      </c:barChart>
      <c:lineChart>
        <c:grouping val="standard"/>
        <c:varyColors val="0"/>
        <c:ser>
          <c:idx val="1"/>
          <c:order val="2"/>
          <c:tx>
            <c:strRef>
              <c:f>'Rainfall - Rapsgate (daily)'!$BL$2</c:f>
              <c:strCache>
                <c:ptCount val="1"/>
                <c:pt idx="0">
                  <c:v>Rapsgate 40 ye average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3"/>
            <c:spPr>
              <a:solidFill>
                <a:schemeClr val="tx2">
                  <a:lumMod val="75000"/>
                </a:schemeClr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numRef>
              <c:f>'Rainfall - Rapsgate (daily)'!$BI$3:$BI$49</c:f>
              <c:numCache>
                <c:formatCode>mmm\-yy</c:formatCode>
                <c:ptCount val="4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45535</c:v>
                </c:pt>
                <c:pt idx="32">
                  <c:v>45565</c:v>
                </c:pt>
                <c:pt idx="33">
                  <c:v>45596</c:v>
                </c:pt>
                <c:pt idx="34">
                  <c:v>45626</c:v>
                </c:pt>
                <c:pt idx="35">
                  <c:v>45657</c:v>
                </c:pt>
                <c:pt idx="36">
                  <c:v>45688</c:v>
                </c:pt>
                <c:pt idx="37">
                  <c:v>45716</c:v>
                </c:pt>
                <c:pt idx="38">
                  <c:v>45747</c:v>
                </c:pt>
                <c:pt idx="39">
                  <c:v>45777</c:v>
                </c:pt>
                <c:pt idx="40">
                  <c:v>45808</c:v>
                </c:pt>
                <c:pt idx="41">
                  <c:v>45838</c:v>
                </c:pt>
                <c:pt idx="42">
                  <c:v>45869</c:v>
                </c:pt>
                <c:pt idx="43">
                  <c:v>45900</c:v>
                </c:pt>
                <c:pt idx="44">
                  <c:v>45930</c:v>
                </c:pt>
                <c:pt idx="45">
                  <c:v>45961</c:v>
                </c:pt>
                <c:pt idx="46">
                  <c:v>45991</c:v>
                </c:pt>
              </c:numCache>
            </c:numRef>
          </c:cat>
          <c:val>
            <c:numRef>
              <c:f>'Rainfall - Rapsgate (daily)'!$BL$3:$BL$49</c:f>
              <c:numCache>
                <c:formatCode>0.00</c:formatCode>
                <c:ptCount val="47"/>
                <c:pt idx="0">
                  <c:v>78.737948717948726</c:v>
                </c:pt>
                <c:pt idx="1">
                  <c:v>58.050256410256409</c:v>
                </c:pt>
                <c:pt idx="2">
                  <c:v>58.683589743589749</c:v>
                </c:pt>
                <c:pt idx="3">
                  <c:v>55.107435897435899</c:v>
                </c:pt>
                <c:pt idx="4">
                  <c:v>63.234358974358983</c:v>
                </c:pt>
                <c:pt idx="5">
                  <c:v>62.528157894736836</c:v>
                </c:pt>
                <c:pt idx="6">
                  <c:v>63.07641025641027</c:v>
                </c:pt>
                <c:pt idx="7">
                  <c:v>60.914615384615395</c:v>
                </c:pt>
                <c:pt idx="8">
                  <c:v>63.693947368421064</c:v>
                </c:pt>
                <c:pt idx="9">
                  <c:v>86.638947368421071</c:v>
                </c:pt>
                <c:pt idx="10">
                  <c:v>84.596153846153854</c:v>
                </c:pt>
                <c:pt idx="11">
                  <c:v>79.277222222222207</c:v>
                </c:pt>
                <c:pt idx="12">
                  <c:v>78.737948717948726</c:v>
                </c:pt>
                <c:pt idx="13">
                  <c:v>58.050256410256409</c:v>
                </c:pt>
                <c:pt idx="14">
                  <c:v>58.683589743589749</c:v>
                </c:pt>
                <c:pt idx="15">
                  <c:v>55.107435897435899</c:v>
                </c:pt>
                <c:pt idx="16">
                  <c:v>63.234358974358983</c:v>
                </c:pt>
                <c:pt idx="17">
                  <c:v>62.528157894736836</c:v>
                </c:pt>
                <c:pt idx="18">
                  <c:v>63.07641025641027</c:v>
                </c:pt>
                <c:pt idx="19">
                  <c:v>60.914615384615395</c:v>
                </c:pt>
                <c:pt idx="20">
                  <c:v>63.693947368421064</c:v>
                </c:pt>
                <c:pt idx="21">
                  <c:v>86.638947368421071</c:v>
                </c:pt>
                <c:pt idx="22">
                  <c:v>84.596153846153854</c:v>
                </c:pt>
                <c:pt idx="23">
                  <c:v>79.277222222222207</c:v>
                </c:pt>
                <c:pt idx="24">
                  <c:v>78.737948717948726</c:v>
                </c:pt>
                <c:pt idx="25">
                  <c:v>58.050256410256409</c:v>
                </c:pt>
                <c:pt idx="26">
                  <c:v>58.683589743589749</c:v>
                </c:pt>
                <c:pt idx="27">
                  <c:v>55.107435897435899</c:v>
                </c:pt>
                <c:pt idx="28">
                  <c:v>63.234358974358983</c:v>
                </c:pt>
                <c:pt idx="29">
                  <c:v>62.528157894736836</c:v>
                </c:pt>
                <c:pt idx="30">
                  <c:v>63.07641025641027</c:v>
                </c:pt>
                <c:pt idx="31">
                  <c:v>60.914615384615395</c:v>
                </c:pt>
                <c:pt idx="32">
                  <c:v>63.693947368421064</c:v>
                </c:pt>
                <c:pt idx="33">
                  <c:v>86.638947368421071</c:v>
                </c:pt>
                <c:pt idx="34">
                  <c:v>84.596153846153854</c:v>
                </c:pt>
                <c:pt idx="35">
                  <c:v>79.277222222222207</c:v>
                </c:pt>
                <c:pt idx="36">
                  <c:v>78.737948717948726</c:v>
                </c:pt>
                <c:pt idx="37">
                  <c:v>58.050256410256409</c:v>
                </c:pt>
                <c:pt idx="38">
                  <c:v>58.683589743589749</c:v>
                </c:pt>
                <c:pt idx="39">
                  <c:v>55.107435897435899</c:v>
                </c:pt>
                <c:pt idx="40">
                  <c:v>63.234358974358983</c:v>
                </c:pt>
                <c:pt idx="41">
                  <c:v>62.528157894736836</c:v>
                </c:pt>
                <c:pt idx="42">
                  <c:v>63.07641025641027</c:v>
                </c:pt>
                <c:pt idx="43">
                  <c:v>60.914615384615395</c:v>
                </c:pt>
                <c:pt idx="44">
                  <c:v>63.693947368421064</c:v>
                </c:pt>
                <c:pt idx="45">
                  <c:v>86.638947368421071</c:v>
                </c:pt>
                <c:pt idx="46">
                  <c:v>84.596153846153854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EB-497A-A60D-7EEB44E83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7258416"/>
        <c:axId val="417261776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'Rainfall - Rapsgate (daily)'!$BL$2</c15:sqref>
                        </c15:formulaRef>
                      </c:ext>
                    </c:extLst>
                    <c:strCache>
                      <c:ptCount val="1"/>
                      <c:pt idx="0">
                        <c:v>Rapsgate 40 ye average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dash"/>
                  <c:size val="16"/>
                  <c:spPr>
                    <a:solidFill>
                      <a:srgbClr val="3333FF"/>
                    </a:solidFill>
                    <a:ln w="9525">
                      <a:solidFill>
                        <a:srgbClr val="3333FF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'Rainfall - Rapsgate (daily)'!$BI$3:$BI$47</c15:sqref>
                        </c15:formulaRef>
                      </c:ext>
                    </c:extLst>
                    <c:numCache>
                      <c:formatCode>mmm\-yy</c:formatCode>
                      <c:ptCount val="45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45535</c:v>
                      </c:pt>
                      <c:pt idx="32">
                        <c:v>45565</c:v>
                      </c:pt>
                      <c:pt idx="33">
                        <c:v>45596</c:v>
                      </c:pt>
                      <c:pt idx="34">
                        <c:v>45626</c:v>
                      </c:pt>
                      <c:pt idx="35">
                        <c:v>45657</c:v>
                      </c:pt>
                      <c:pt idx="36">
                        <c:v>45688</c:v>
                      </c:pt>
                      <c:pt idx="37">
                        <c:v>45716</c:v>
                      </c:pt>
                      <c:pt idx="38">
                        <c:v>45747</c:v>
                      </c:pt>
                      <c:pt idx="39">
                        <c:v>45777</c:v>
                      </c:pt>
                      <c:pt idx="40">
                        <c:v>45808</c:v>
                      </c:pt>
                      <c:pt idx="41">
                        <c:v>45838</c:v>
                      </c:pt>
                      <c:pt idx="42">
                        <c:v>45869</c:v>
                      </c:pt>
                      <c:pt idx="43">
                        <c:v>45900</c:v>
                      </c:pt>
                      <c:pt idx="44">
                        <c:v>45930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'Rainfall - Rapsgate (daily)'!$BL$3:$BL$47</c15:sqref>
                        </c15:formulaRef>
                      </c:ext>
                    </c:extLst>
                    <c:numCache>
                      <c:formatCode>0.00</c:formatCode>
                      <c:ptCount val="45"/>
                      <c:pt idx="0">
                        <c:v>78.737948717948726</c:v>
                      </c:pt>
                      <c:pt idx="1">
                        <c:v>58.050256410256409</c:v>
                      </c:pt>
                      <c:pt idx="2">
                        <c:v>58.683589743589749</c:v>
                      </c:pt>
                      <c:pt idx="3">
                        <c:v>55.107435897435899</c:v>
                      </c:pt>
                      <c:pt idx="4">
                        <c:v>63.234358974358983</c:v>
                      </c:pt>
                      <c:pt idx="5">
                        <c:v>62.528157894736836</c:v>
                      </c:pt>
                      <c:pt idx="6">
                        <c:v>63.07641025641027</c:v>
                      </c:pt>
                      <c:pt idx="7">
                        <c:v>60.914615384615395</c:v>
                      </c:pt>
                      <c:pt idx="8">
                        <c:v>63.693947368421064</c:v>
                      </c:pt>
                      <c:pt idx="9">
                        <c:v>86.638947368421071</c:v>
                      </c:pt>
                      <c:pt idx="10">
                        <c:v>84.596153846153854</c:v>
                      </c:pt>
                      <c:pt idx="11">
                        <c:v>79.277222222222207</c:v>
                      </c:pt>
                      <c:pt idx="12">
                        <c:v>78.737948717948726</c:v>
                      </c:pt>
                      <c:pt idx="13">
                        <c:v>58.050256410256409</c:v>
                      </c:pt>
                      <c:pt idx="14">
                        <c:v>58.683589743589749</c:v>
                      </c:pt>
                      <c:pt idx="15">
                        <c:v>55.107435897435899</c:v>
                      </c:pt>
                      <c:pt idx="16">
                        <c:v>63.234358974358983</c:v>
                      </c:pt>
                      <c:pt idx="17">
                        <c:v>62.528157894736836</c:v>
                      </c:pt>
                      <c:pt idx="18">
                        <c:v>63.07641025641027</c:v>
                      </c:pt>
                      <c:pt idx="19">
                        <c:v>60.914615384615395</c:v>
                      </c:pt>
                      <c:pt idx="20">
                        <c:v>63.693947368421064</c:v>
                      </c:pt>
                      <c:pt idx="21">
                        <c:v>86.638947368421071</c:v>
                      </c:pt>
                      <c:pt idx="22">
                        <c:v>84.596153846153854</c:v>
                      </c:pt>
                      <c:pt idx="23">
                        <c:v>79.277222222222207</c:v>
                      </c:pt>
                      <c:pt idx="24">
                        <c:v>78.737948717948726</c:v>
                      </c:pt>
                      <c:pt idx="25">
                        <c:v>58.050256410256409</c:v>
                      </c:pt>
                      <c:pt idx="26">
                        <c:v>58.683589743589749</c:v>
                      </c:pt>
                      <c:pt idx="27">
                        <c:v>55.107435897435899</c:v>
                      </c:pt>
                      <c:pt idx="28">
                        <c:v>63.234358974358983</c:v>
                      </c:pt>
                      <c:pt idx="29">
                        <c:v>62.528157894736836</c:v>
                      </c:pt>
                      <c:pt idx="30">
                        <c:v>63.07641025641027</c:v>
                      </c:pt>
                      <c:pt idx="31">
                        <c:v>60.914615384615395</c:v>
                      </c:pt>
                      <c:pt idx="32">
                        <c:v>63.693947368421064</c:v>
                      </c:pt>
                      <c:pt idx="33">
                        <c:v>86.638947368421071</c:v>
                      </c:pt>
                      <c:pt idx="34">
                        <c:v>84.596153846153854</c:v>
                      </c:pt>
                      <c:pt idx="35">
                        <c:v>79.277222222222207</c:v>
                      </c:pt>
                      <c:pt idx="36">
                        <c:v>78.737948717948726</c:v>
                      </c:pt>
                      <c:pt idx="37">
                        <c:v>58.050256410256409</c:v>
                      </c:pt>
                      <c:pt idx="38">
                        <c:v>58.683589743589749</c:v>
                      </c:pt>
                      <c:pt idx="39">
                        <c:v>55.107435897435899</c:v>
                      </c:pt>
                      <c:pt idx="40">
                        <c:v>63.234358974358983</c:v>
                      </c:pt>
                      <c:pt idx="41">
                        <c:v>62.528157894736836</c:v>
                      </c:pt>
                      <c:pt idx="42">
                        <c:v>63.07641025641027</c:v>
                      </c:pt>
                      <c:pt idx="43">
                        <c:v>60.914615384615395</c:v>
                      </c:pt>
                      <c:pt idx="44">
                        <c:v>63.693947368421064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6EEB-497A-A60D-7EEB44E838FA}"/>
                  </c:ext>
                </c:extLst>
              </c15:ser>
            </c15:filteredLineSeries>
          </c:ext>
        </c:extLst>
      </c:lineChart>
      <c:dateAx>
        <c:axId val="417258416"/>
        <c:scaling>
          <c:orientation val="minMax"/>
          <c:max val="45962"/>
          <c:min val="45505"/>
        </c:scaling>
        <c:delete val="0"/>
        <c:axPos val="b"/>
        <c:numFmt formatCode="mmm\-yy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7261776"/>
        <c:crosses val="autoZero"/>
        <c:auto val="1"/>
        <c:lblOffset val="100"/>
        <c:baseTimeUnit val="months"/>
        <c:majorUnit val="1"/>
        <c:majorTimeUnit val="months"/>
      </c:dateAx>
      <c:valAx>
        <c:axId val="417261776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Rainfall (mm)</a:t>
                </a:r>
              </a:p>
            </c:rich>
          </c:tx>
          <c:layout>
            <c:manualLayout>
              <c:xMode val="edge"/>
              <c:yMode val="edge"/>
              <c:x val="7.5645132988956939E-3"/>
              <c:y val="0.296857301658302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72584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762020512607423E-2"/>
          <c:y val="3.7837751197130898E-2"/>
          <c:w val="0.81589704337629976"/>
          <c:h val="0.76909722222222299"/>
        </c:manualLayout>
      </c:layout>
      <c:areaChart>
        <c:grouping val="standard"/>
        <c:varyColors val="0"/>
        <c:ser>
          <c:idx val="1"/>
          <c:order val="0"/>
          <c:tx>
            <c:strRef>
              <c:f>'Long term averages'!$C$3</c:f>
              <c:strCache>
                <c:ptCount val="1"/>
                <c:pt idx="0">
                  <c:v>Notably High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averages'!$C$4:$C$500</c:f>
              <c:numCache>
                <c:formatCode>General</c:formatCode>
                <c:ptCount val="497"/>
                <c:pt idx="0">
                  <c:v>103.124</c:v>
                </c:pt>
                <c:pt idx="1">
                  <c:v>103.14400000000001</c:v>
                </c:pt>
                <c:pt idx="2">
                  <c:v>103.14400000000001</c:v>
                </c:pt>
                <c:pt idx="3">
                  <c:v>102.90600000000001</c:v>
                </c:pt>
                <c:pt idx="4">
                  <c:v>102.90600000000001</c:v>
                </c:pt>
                <c:pt idx="5">
                  <c:v>102.747</c:v>
                </c:pt>
                <c:pt idx="6">
                  <c:v>102.747</c:v>
                </c:pt>
                <c:pt idx="7">
                  <c:v>102.45</c:v>
                </c:pt>
                <c:pt idx="8">
                  <c:v>102.45</c:v>
                </c:pt>
                <c:pt idx="9">
                  <c:v>102.28700000000001</c:v>
                </c:pt>
                <c:pt idx="10">
                  <c:v>102.28700000000001</c:v>
                </c:pt>
                <c:pt idx="11">
                  <c:v>102.042</c:v>
                </c:pt>
                <c:pt idx="12">
                  <c:v>102.042</c:v>
                </c:pt>
                <c:pt idx="13">
                  <c:v>101.64100000000001</c:v>
                </c:pt>
                <c:pt idx="14">
                  <c:v>101.64100000000001</c:v>
                </c:pt>
                <c:pt idx="15">
                  <c:v>101.68600000000001</c:v>
                </c:pt>
                <c:pt idx="16">
                  <c:v>101.68600000000001</c:v>
                </c:pt>
                <c:pt idx="17">
                  <c:v>102.23399999999999</c:v>
                </c:pt>
                <c:pt idx="18">
                  <c:v>102.23399999999999</c:v>
                </c:pt>
                <c:pt idx="19">
                  <c:v>102.706</c:v>
                </c:pt>
                <c:pt idx="20">
                  <c:v>102.706</c:v>
                </c:pt>
                <c:pt idx="21">
                  <c:v>102.988</c:v>
                </c:pt>
                <c:pt idx="22">
                  <c:v>102.988</c:v>
                </c:pt>
                <c:pt idx="23">
                  <c:v>103.124</c:v>
                </c:pt>
                <c:pt idx="24">
                  <c:v>103.124</c:v>
                </c:pt>
                <c:pt idx="25">
                  <c:v>103.14400000000001</c:v>
                </c:pt>
                <c:pt idx="26">
                  <c:v>103.14400000000001</c:v>
                </c:pt>
                <c:pt idx="27">
                  <c:v>102.90600000000001</c:v>
                </c:pt>
                <c:pt idx="28">
                  <c:v>102.90600000000001</c:v>
                </c:pt>
                <c:pt idx="29">
                  <c:v>102.747</c:v>
                </c:pt>
                <c:pt idx="30">
                  <c:v>102.747</c:v>
                </c:pt>
                <c:pt idx="31">
                  <c:v>102.45</c:v>
                </c:pt>
                <c:pt idx="32">
                  <c:v>102.45</c:v>
                </c:pt>
                <c:pt idx="33">
                  <c:v>102.28700000000001</c:v>
                </c:pt>
                <c:pt idx="34">
                  <c:v>102.28700000000001</c:v>
                </c:pt>
                <c:pt idx="35">
                  <c:v>102.042</c:v>
                </c:pt>
                <c:pt idx="36">
                  <c:v>102.042</c:v>
                </c:pt>
                <c:pt idx="37">
                  <c:v>101.64100000000001</c:v>
                </c:pt>
                <c:pt idx="38">
                  <c:v>101.64100000000001</c:v>
                </c:pt>
                <c:pt idx="39">
                  <c:v>101.68600000000001</c:v>
                </c:pt>
                <c:pt idx="40">
                  <c:v>101.68600000000001</c:v>
                </c:pt>
                <c:pt idx="41">
                  <c:v>102.23399999999999</c:v>
                </c:pt>
                <c:pt idx="42">
                  <c:v>102.23399999999999</c:v>
                </c:pt>
                <c:pt idx="43">
                  <c:v>102.706</c:v>
                </c:pt>
                <c:pt idx="44">
                  <c:v>102.706</c:v>
                </c:pt>
                <c:pt idx="45">
                  <c:v>102.988</c:v>
                </c:pt>
                <c:pt idx="46">
                  <c:v>102.988</c:v>
                </c:pt>
                <c:pt idx="47">
                  <c:v>103.124</c:v>
                </c:pt>
                <c:pt idx="48">
                  <c:v>103.124</c:v>
                </c:pt>
                <c:pt idx="49">
                  <c:v>103.14400000000001</c:v>
                </c:pt>
                <c:pt idx="50">
                  <c:v>103.14400000000001</c:v>
                </c:pt>
                <c:pt idx="51">
                  <c:v>102.90600000000001</c:v>
                </c:pt>
                <c:pt idx="52">
                  <c:v>102.90600000000001</c:v>
                </c:pt>
                <c:pt idx="53">
                  <c:v>102.747</c:v>
                </c:pt>
                <c:pt idx="54">
                  <c:v>102.747</c:v>
                </c:pt>
                <c:pt idx="55">
                  <c:v>102.45</c:v>
                </c:pt>
                <c:pt idx="56">
                  <c:v>102.45</c:v>
                </c:pt>
                <c:pt idx="57">
                  <c:v>102.28700000000001</c:v>
                </c:pt>
                <c:pt idx="58">
                  <c:v>102.28700000000001</c:v>
                </c:pt>
                <c:pt idx="59">
                  <c:v>102.042</c:v>
                </c:pt>
                <c:pt idx="60">
                  <c:v>102.042</c:v>
                </c:pt>
                <c:pt idx="61">
                  <c:v>101.64100000000001</c:v>
                </c:pt>
                <c:pt idx="62">
                  <c:v>101.64100000000001</c:v>
                </c:pt>
                <c:pt idx="63">
                  <c:v>101.68600000000001</c:v>
                </c:pt>
                <c:pt idx="64">
                  <c:v>101.68600000000001</c:v>
                </c:pt>
                <c:pt idx="65">
                  <c:v>102.23399999999999</c:v>
                </c:pt>
                <c:pt idx="66">
                  <c:v>102.23399999999999</c:v>
                </c:pt>
                <c:pt idx="67">
                  <c:v>102.706</c:v>
                </c:pt>
                <c:pt idx="68">
                  <c:v>102.706</c:v>
                </c:pt>
                <c:pt idx="69">
                  <c:v>102.988</c:v>
                </c:pt>
                <c:pt idx="70">
                  <c:v>102.988</c:v>
                </c:pt>
                <c:pt idx="71">
                  <c:v>103.124</c:v>
                </c:pt>
                <c:pt idx="72">
                  <c:v>102.988</c:v>
                </c:pt>
                <c:pt idx="73">
                  <c:v>103.124</c:v>
                </c:pt>
                <c:pt idx="74">
                  <c:v>103.124</c:v>
                </c:pt>
                <c:pt idx="75">
                  <c:v>103.14400000000001</c:v>
                </c:pt>
                <c:pt idx="76">
                  <c:v>103.14400000000001</c:v>
                </c:pt>
                <c:pt idx="77">
                  <c:v>102.90600000000001</c:v>
                </c:pt>
                <c:pt idx="78">
                  <c:v>102.90600000000001</c:v>
                </c:pt>
                <c:pt idx="79">
                  <c:v>102.747</c:v>
                </c:pt>
                <c:pt idx="80">
                  <c:v>102.747</c:v>
                </c:pt>
                <c:pt idx="81">
                  <c:v>102.45</c:v>
                </c:pt>
                <c:pt idx="82">
                  <c:v>102.45</c:v>
                </c:pt>
                <c:pt idx="83">
                  <c:v>102.28700000000001</c:v>
                </c:pt>
                <c:pt idx="84">
                  <c:v>102.28700000000001</c:v>
                </c:pt>
                <c:pt idx="85">
                  <c:v>102.042</c:v>
                </c:pt>
                <c:pt idx="86">
                  <c:v>102.042</c:v>
                </c:pt>
                <c:pt idx="87">
                  <c:v>101.64100000000001</c:v>
                </c:pt>
                <c:pt idx="88">
                  <c:v>101.64100000000001</c:v>
                </c:pt>
                <c:pt idx="89">
                  <c:v>101.68600000000001</c:v>
                </c:pt>
                <c:pt idx="90">
                  <c:v>101.68600000000001</c:v>
                </c:pt>
                <c:pt idx="91">
                  <c:v>102.23399999999999</c:v>
                </c:pt>
                <c:pt idx="92">
                  <c:v>102.23399999999999</c:v>
                </c:pt>
                <c:pt idx="93">
                  <c:v>102.706</c:v>
                </c:pt>
                <c:pt idx="94">
                  <c:v>102.706</c:v>
                </c:pt>
                <c:pt idx="95">
                  <c:v>102.988</c:v>
                </c:pt>
                <c:pt idx="96">
                  <c:v>102.988</c:v>
                </c:pt>
                <c:pt idx="97">
                  <c:v>103.124</c:v>
                </c:pt>
                <c:pt idx="98">
                  <c:v>103.124</c:v>
                </c:pt>
                <c:pt idx="99">
                  <c:v>103.14400000000001</c:v>
                </c:pt>
                <c:pt idx="100">
                  <c:v>103.14400000000001</c:v>
                </c:pt>
                <c:pt idx="101">
                  <c:v>102.90600000000001</c:v>
                </c:pt>
                <c:pt idx="102">
                  <c:v>102.90600000000001</c:v>
                </c:pt>
                <c:pt idx="103">
                  <c:v>102.747</c:v>
                </c:pt>
                <c:pt idx="104">
                  <c:v>102.747</c:v>
                </c:pt>
                <c:pt idx="105">
                  <c:v>102.45</c:v>
                </c:pt>
                <c:pt idx="106">
                  <c:v>102.45</c:v>
                </c:pt>
                <c:pt idx="107">
                  <c:v>102.28700000000001</c:v>
                </c:pt>
                <c:pt idx="108">
                  <c:v>102.28700000000001</c:v>
                </c:pt>
                <c:pt idx="109">
                  <c:v>102.042</c:v>
                </c:pt>
                <c:pt idx="110">
                  <c:v>102.042</c:v>
                </c:pt>
                <c:pt idx="111">
                  <c:v>101.64100000000001</c:v>
                </c:pt>
                <c:pt idx="112">
                  <c:v>101.64100000000001</c:v>
                </c:pt>
                <c:pt idx="113">
                  <c:v>101.68600000000001</c:v>
                </c:pt>
                <c:pt idx="114">
                  <c:v>101.68600000000001</c:v>
                </c:pt>
                <c:pt idx="115">
                  <c:v>102.23399999999999</c:v>
                </c:pt>
                <c:pt idx="116">
                  <c:v>102.23399999999999</c:v>
                </c:pt>
                <c:pt idx="117">
                  <c:v>102.706</c:v>
                </c:pt>
                <c:pt idx="118">
                  <c:v>102.706</c:v>
                </c:pt>
                <c:pt idx="119">
                  <c:v>102.988</c:v>
                </c:pt>
                <c:pt idx="120">
                  <c:v>102.988</c:v>
                </c:pt>
                <c:pt idx="121">
                  <c:v>103.124</c:v>
                </c:pt>
                <c:pt idx="122">
                  <c:v>103.124</c:v>
                </c:pt>
                <c:pt idx="123">
                  <c:v>103.14400000000001</c:v>
                </c:pt>
                <c:pt idx="124">
                  <c:v>103.14400000000001</c:v>
                </c:pt>
                <c:pt idx="125">
                  <c:v>102.90600000000001</c:v>
                </c:pt>
                <c:pt idx="126">
                  <c:v>102.90600000000001</c:v>
                </c:pt>
                <c:pt idx="127">
                  <c:v>102.747</c:v>
                </c:pt>
                <c:pt idx="128">
                  <c:v>102.747</c:v>
                </c:pt>
                <c:pt idx="129">
                  <c:v>102.45</c:v>
                </c:pt>
                <c:pt idx="130">
                  <c:v>102.45</c:v>
                </c:pt>
                <c:pt idx="131">
                  <c:v>102.28700000000001</c:v>
                </c:pt>
                <c:pt idx="132">
                  <c:v>102.28700000000001</c:v>
                </c:pt>
                <c:pt idx="133">
                  <c:v>102.042</c:v>
                </c:pt>
                <c:pt idx="134">
                  <c:v>102.042</c:v>
                </c:pt>
                <c:pt idx="135">
                  <c:v>101.64100000000001</c:v>
                </c:pt>
                <c:pt idx="136">
                  <c:v>101.64100000000001</c:v>
                </c:pt>
                <c:pt idx="137">
                  <c:v>101.68600000000001</c:v>
                </c:pt>
                <c:pt idx="138">
                  <c:v>101.68600000000001</c:v>
                </c:pt>
                <c:pt idx="139">
                  <c:v>102.23399999999999</c:v>
                </c:pt>
                <c:pt idx="140">
                  <c:v>102.23399999999999</c:v>
                </c:pt>
                <c:pt idx="141">
                  <c:v>102.706</c:v>
                </c:pt>
                <c:pt idx="142">
                  <c:v>102.706</c:v>
                </c:pt>
                <c:pt idx="143">
                  <c:v>102.988</c:v>
                </c:pt>
                <c:pt idx="144">
                  <c:v>102.988</c:v>
                </c:pt>
                <c:pt idx="145">
                  <c:v>103.124</c:v>
                </c:pt>
                <c:pt idx="146">
                  <c:v>103.124</c:v>
                </c:pt>
                <c:pt idx="147">
                  <c:v>103.14400000000001</c:v>
                </c:pt>
                <c:pt idx="148">
                  <c:v>103.14400000000001</c:v>
                </c:pt>
                <c:pt idx="149">
                  <c:v>102.90600000000001</c:v>
                </c:pt>
                <c:pt idx="150">
                  <c:v>102.90600000000001</c:v>
                </c:pt>
                <c:pt idx="151">
                  <c:v>102.747</c:v>
                </c:pt>
                <c:pt idx="152">
                  <c:v>102.747</c:v>
                </c:pt>
                <c:pt idx="153">
                  <c:v>102.45</c:v>
                </c:pt>
                <c:pt idx="154">
                  <c:v>102.45</c:v>
                </c:pt>
                <c:pt idx="155">
                  <c:v>102.28700000000001</c:v>
                </c:pt>
                <c:pt idx="156">
                  <c:v>102.28700000000001</c:v>
                </c:pt>
                <c:pt idx="157">
                  <c:v>102.042</c:v>
                </c:pt>
                <c:pt idx="158">
                  <c:v>102.042</c:v>
                </c:pt>
                <c:pt idx="159">
                  <c:v>101.64100000000001</c:v>
                </c:pt>
                <c:pt idx="160">
                  <c:v>101.64100000000001</c:v>
                </c:pt>
                <c:pt idx="161">
                  <c:v>101.68600000000001</c:v>
                </c:pt>
                <c:pt idx="162">
                  <c:v>101.68600000000001</c:v>
                </c:pt>
                <c:pt idx="163">
                  <c:v>102.23399999999999</c:v>
                </c:pt>
                <c:pt idx="164">
                  <c:v>102.23399999999999</c:v>
                </c:pt>
                <c:pt idx="165">
                  <c:v>102.706</c:v>
                </c:pt>
                <c:pt idx="166">
                  <c:v>102.706</c:v>
                </c:pt>
                <c:pt idx="167">
                  <c:v>102.988</c:v>
                </c:pt>
                <c:pt idx="168">
                  <c:v>102.988</c:v>
                </c:pt>
                <c:pt idx="169">
                  <c:v>103.124</c:v>
                </c:pt>
                <c:pt idx="170">
                  <c:v>103.124</c:v>
                </c:pt>
                <c:pt idx="171">
                  <c:v>103.14400000000001</c:v>
                </c:pt>
                <c:pt idx="172">
                  <c:v>103.14400000000001</c:v>
                </c:pt>
                <c:pt idx="173">
                  <c:v>102.90600000000001</c:v>
                </c:pt>
                <c:pt idx="174">
                  <c:v>102.90600000000001</c:v>
                </c:pt>
                <c:pt idx="175">
                  <c:v>102.747</c:v>
                </c:pt>
                <c:pt idx="176">
                  <c:v>102.747</c:v>
                </c:pt>
                <c:pt idx="177">
                  <c:v>102.45</c:v>
                </c:pt>
                <c:pt idx="178">
                  <c:v>102.45</c:v>
                </c:pt>
                <c:pt idx="179">
                  <c:v>102.28700000000001</c:v>
                </c:pt>
                <c:pt idx="180">
                  <c:v>102.28700000000001</c:v>
                </c:pt>
                <c:pt idx="181">
                  <c:v>102.042</c:v>
                </c:pt>
                <c:pt idx="182">
                  <c:v>102.042</c:v>
                </c:pt>
                <c:pt idx="183">
                  <c:v>101.64100000000001</c:v>
                </c:pt>
                <c:pt idx="184">
                  <c:v>101.64100000000001</c:v>
                </c:pt>
                <c:pt idx="185">
                  <c:v>101.68600000000001</c:v>
                </c:pt>
                <c:pt idx="186">
                  <c:v>101.68600000000001</c:v>
                </c:pt>
                <c:pt idx="187">
                  <c:v>102.23399999999999</c:v>
                </c:pt>
                <c:pt idx="188">
                  <c:v>102.23399999999999</c:v>
                </c:pt>
                <c:pt idx="189">
                  <c:v>102.706</c:v>
                </c:pt>
                <c:pt idx="190">
                  <c:v>102.706</c:v>
                </c:pt>
                <c:pt idx="191">
                  <c:v>102.988</c:v>
                </c:pt>
                <c:pt idx="192">
                  <c:v>102.988</c:v>
                </c:pt>
                <c:pt idx="193">
                  <c:v>103.124</c:v>
                </c:pt>
                <c:pt idx="194">
                  <c:v>103.124</c:v>
                </c:pt>
                <c:pt idx="195">
                  <c:v>103.14400000000001</c:v>
                </c:pt>
                <c:pt idx="196">
                  <c:v>103.14400000000001</c:v>
                </c:pt>
                <c:pt idx="197">
                  <c:v>102.90600000000001</c:v>
                </c:pt>
                <c:pt idx="198">
                  <c:v>102.90600000000001</c:v>
                </c:pt>
                <c:pt idx="199">
                  <c:v>102.747</c:v>
                </c:pt>
                <c:pt idx="200">
                  <c:v>102.747</c:v>
                </c:pt>
                <c:pt idx="201">
                  <c:v>102.45</c:v>
                </c:pt>
                <c:pt idx="202">
                  <c:v>102.45</c:v>
                </c:pt>
                <c:pt idx="203">
                  <c:v>102.28700000000001</c:v>
                </c:pt>
                <c:pt idx="204">
                  <c:v>102.28700000000001</c:v>
                </c:pt>
                <c:pt idx="205">
                  <c:v>102.042</c:v>
                </c:pt>
                <c:pt idx="206">
                  <c:v>102.042</c:v>
                </c:pt>
                <c:pt idx="207">
                  <c:v>101.64100000000001</c:v>
                </c:pt>
                <c:pt idx="208">
                  <c:v>101.64100000000001</c:v>
                </c:pt>
                <c:pt idx="209">
                  <c:v>101.68600000000001</c:v>
                </c:pt>
                <c:pt idx="210">
                  <c:v>101.68600000000001</c:v>
                </c:pt>
                <c:pt idx="211">
                  <c:v>102.23399999999999</c:v>
                </c:pt>
                <c:pt idx="212">
                  <c:v>102.23399999999999</c:v>
                </c:pt>
                <c:pt idx="213">
                  <c:v>102.706</c:v>
                </c:pt>
                <c:pt idx="214">
                  <c:v>102.706</c:v>
                </c:pt>
                <c:pt idx="215">
                  <c:v>102.988</c:v>
                </c:pt>
                <c:pt idx="216">
                  <c:v>102.988</c:v>
                </c:pt>
                <c:pt idx="217">
                  <c:v>103.124</c:v>
                </c:pt>
                <c:pt idx="218">
                  <c:v>103.124</c:v>
                </c:pt>
                <c:pt idx="219">
                  <c:v>103.14400000000001</c:v>
                </c:pt>
                <c:pt idx="220">
                  <c:v>103.14400000000001</c:v>
                </c:pt>
                <c:pt idx="221">
                  <c:v>102.90600000000001</c:v>
                </c:pt>
                <c:pt idx="222">
                  <c:v>102.90600000000001</c:v>
                </c:pt>
                <c:pt idx="223">
                  <c:v>102.747</c:v>
                </c:pt>
                <c:pt idx="224">
                  <c:v>102.747</c:v>
                </c:pt>
                <c:pt idx="225">
                  <c:v>102.45</c:v>
                </c:pt>
                <c:pt idx="226">
                  <c:v>102.45</c:v>
                </c:pt>
                <c:pt idx="227">
                  <c:v>102.28700000000001</c:v>
                </c:pt>
                <c:pt idx="228">
                  <c:v>102.28700000000001</c:v>
                </c:pt>
                <c:pt idx="229">
                  <c:v>102.042</c:v>
                </c:pt>
                <c:pt idx="230">
                  <c:v>102.042</c:v>
                </c:pt>
                <c:pt idx="231">
                  <c:v>101.64100000000001</c:v>
                </c:pt>
                <c:pt idx="232">
                  <c:v>101.64100000000001</c:v>
                </c:pt>
                <c:pt idx="233">
                  <c:v>101.68600000000001</c:v>
                </c:pt>
                <c:pt idx="234">
                  <c:v>101.68600000000001</c:v>
                </c:pt>
                <c:pt idx="235">
                  <c:v>102.23399999999999</c:v>
                </c:pt>
                <c:pt idx="236">
                  <c:v>102.23399999999999</c:v>
                </c:pt>
                <c:pt idx="237">
                  <c:v>102.706</c:v>
                </c:pt>
                <c:pt idx="238">
                  <c:v>102.706</c:v>
                </c:pt>
                <c:pt idx="239">
                  <c:v>102.988</c:v>
                </c:pt>
                <c:pt idx="240">
                  <c:v>102.988</c:v>
                </c:pt>
                <c:pt idx="241">
                  <c:v>103.124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0-4637-80E8-8D9EA94D7E17}"/>
            </c:ext>
          </c:extLst>
        </c:ser>
        <c:ser>
          <c:idx val="2"/>
          <c:order val="1"/>
          <c:tx>
            <c:strRef>
              <c:f>'Long term averages'!$D$3</c:f>
              <c:strCache>
                <c:ptCount val="1"/>
                <c:pt idx="0">
                  <c:v>Above Normal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averages'!$D$4:$D$500</c:f>
              <c:numCache>
                <c:formatCode>General</c:formatCode>
                <c:ptCount val="497"/>
                <c:pt idx="0">
                  <c:v>102.991</c:v>
                </c:pt>
                <c:pt idx="1">
                  <c:v>102.889</c:v>
                </c:pt>
                <c:pt idx="2">
                  <c:v>102.889</c:v>
                </c:pt>
                <c:pt idx="3">
                  <c:v>102.73699999999999</c:v>
                </c:pt>
                <c:pt idx="4">
                  <c:v>102.73699999999999</c:v>
                </c:pt>
                <c:pt idx="5">
                  <c:v>102.545</c:v>
                </c:pt>
                <c:pt idx="6">
                  <c:v>102.545</c:v>
                </c:pt>
                <c:pt idx="7">
                  <c:v>102.214</c:v>
                </c:pt>
                <c:pt idx="8">
                  <c:v>102.214</c:v>
                </c:pt>
                <c:pt idx="9">
                  <c:v>102.00700000000001</c:v>
                </c:pt>
                <c:pt idx="10">
                  <c:v>102.00700000000001</c:v>
                </c:pt>
                <c:pt idx="11">
                  <c:v>101.389</c:v>
                </c:pt>
                <c:pt idx="12">
                  <c:v>101.389</c:v>
                </c:pt>
                <c:pt idx="13">
                  <c:v>100.89100000000001</c:v>
                </c:pt>
                <c:pt idx="14">
                  <c:v>100.89100000000001</c:v>
                </c:pt>
                <c:pt idx="15">
                  <c:v>100.72199999999999</c:v>
                </c:pt>
                <c:pt idx="16">
                  <c:v>100.72199999999999</c:v>
                </c:pt>
                <c:pt idx="17">
                  <c:v>101.224</c:v>
                </c:pt>
                <c:pt idx="18">
                  <c:v>101.224</c:v>
                </c:pt>
                <c:pt idx="19">
                  <c:v>102.249</c:v>
                </c:pt>
                <c:pt idx="20">
                  <c:v>102.249</c:v>
                </c:pt>
                <c:pt idx="21">
                  <c:v>102.715</c:v>
                </c:pt>
                <c:pt idx="22">
                  <c:v>102.715</c:v>
                </c:pt>
                <c:pt idx="23">
                  <c:v>102.991</c:v>
                </c:pt>
                <c:pt idx="24">
                  <c:v>102.991</c:v>
                </c:pt>
                <c:pt idx="25">
                  <c:v>102.889</c:v>
                </c:pt>
                <c:pt idx="26">
                  <c:v>102.889</c:v>
                </c:pt>
                <c:pt idx="27">
                  <c:v>102.73699999999999</c:v>
                </c:pt>
                <c:pt idx="28">
                  <c:v>102.73699999999999</c:v>
                </c:pt>
                <c:pt idx="29">
                  <c:v>102.545</c:v>
                </c:pt>
                <c:pt idx="30">
                  <c:v>102.545</c:v>
                </c:pt>
                <c:pt idx="31">
                  <c:v>102.214</c:v>
                </c:pt>
                <c:pt idx="32">
                  <c:v>102.214</c:v>
                </c:pt>
                <c:pt idx="33">
                  <c:v>102.00700000000001</c:v>
                </c:pt>
                <c:pt idx="34">
                  <c:v>102.00700000000001</c:v>
                </c:pt>
                <c:pt idx="35">
                  <c:v>101.389</c:v>
                </c:pt>
                <c:pt idx="36">
                  <c:v>101.389</c:v>
                </c:pt>
                <c:pt idx="37">
                  <c:v>100.89100000000001</c:v>
                </c:pt>
                <c:pt idx="38">
                  <c:v>100.89100000000001</c:v>
                </c:pt>
                <c:pt idx="39">
                  <c:v>100.72199999999999</c:v>
                </c:pt>
                <c:pt idx="40">
                  <c:v>100.72199999999999</c:v>
                </c:pt>
                <c:pt idx="41">
                  <c:v>101.224</c:v>
                </c:pt>
                <c:pt idx="42">
                  <c:v>101.224</c:v>
                </c:pt>
                <c:pt idx="43">
                  <c:v>102.249</c:v>
                </c:pt>
                <c:pt idx="44">
                  <c:v>102.249</c:v>
                </c:pt>
                <c:pt idx="45">
                  <c:v>102.715</c:v>
                </c:pt>
                <c:pt idx="46">
                  <c:v>102.715</c:v>
                </c:pt>
                <c:pt idx="47">
                  <c:v>102.991</c:v>
                </c:pt>
                <c:pt idx="48">
                  <c:v>102.991</c:v>
                </c:pt>
                <c:pt idx="49">
                  <c:v>102.889</c:v>
                </c:pt>
                <c:pt idx="50">
                  <c:v>102.889</c:v>
                </c:pt>
                <c:pt idx="51">
                  <c:v>102.73699999999999</c:v>
                </c:pt>
                <c:pt idx="52">
                  <c:v>102.73699999999999</c:v>
                </c:pt>
                <c:pt idx="53">
                  <c:v>102.545</c:v>
                </c:pt>
                <c:pt idx="54">
                  <c:v>102.545</c:v>
                </c:pt>
                <c:pt idx="55">
                  <c:v>102.214</c:v>
                </c:pt>
                <c:pt idx="56">
                  <c:v>102.214</c:v>
                </c:pt>
                <c:pt idx="57">
                  <c:v>102.00700000000001</c:v>
                </c:pt>
                <c:pt idx="58">
                  <c:v>102.00700000000001</c:v>
                </c:pt>
                <c:pt idx="59">
                  <c:v>101.389</c:v>
                </c:pt>
                <c:pt idx="60">
                  <c:v>101.389</c:v>
                </c:pt>
                <c:pt idx="61">
                  <c:v>100.89100000000001</c:v>
                </c:pt>
                <c:pt idx="62">
                  <c:v>100.89100000000001</c:v>
                </c:pt>
                <c:pt idx="63">
                  <c:v>100.72199999999999</c:v>
                </c:pt>
                <c:pt idx="64">
                  <c:v>100.72199999999999</c:v>
                </c:pt>
                <c:pt idx="65">
                  <c:v>101.224</c:v>
                </c:pt>
                <c:pt idx="66">
                  <c:v>101.224</c:v>
                </c:pt>
                <c:pt idx="67">
                  <c:v>102.249</c:v>
                </c:pt>
                <c:pt idx="68">
                  <c:v>102.249</c:v>
                </c:pt>
                <c:pt idx="69">
                  <c:v>102.715</c:v>
                </c:pt>
                <c:pt idx="70">
                  <c:v>102.715</c:v>
                </c:pt>
                <c:pt idx="71">
                  <c:v>102.991</c:v>
                </c:pt>
                <c:pt idx="72">
                  <c:v>102.715</c:v>
                </c:pt>
                <c:pt idx="73">
                  <c:v>102.991</c:v>
                </c:pt>
                <c:pt idx="74">
                  <c:v>102.991</c:v>
                </c:pt>
                <c:pt idx="75">
                  <c:v>102.889</c:v>
                </c:pt>
                <c:pt idx="76">
                  <c:v>102.889</c:v>
                </c:pt>
                <c:pt idx="77">
                  <c:v>102.73699999999999</c:v>
                </c:pt>
                <c:pt idx="78">
                  <c:v>102.73699999999999</c:v>
                </c:pt>
                <c:pt idx="79">
                  <c:v>102.545</c:v>
                </c:pt>
                <c:pt idx="80">
                  <c:v>102.545</c:v>
                </c:pt>
                <c:pt idx="81">
                  <c:v>102.214</c:v>
                </c:pt>
                <c:pt idx="82">
                  <c:v>102.214</c:v>
                </c:pt>
                <c:pt idx="83">
                  <c:v>102.00700000000001</c:v>
                </c:pt>
                <c:pt idx="84">
                  <c:v>102.00700000000001</c:v>
                </c:pt>
                <c:pt idx="85">
                  <c:v>101.389</c:v>
                </c:pt>
                <c:pt idx="86">
                  <c:v>101.389</c:v>
                </c:pt>
                <c:pt idx="87">
                  <c:v>100.89100000000001</c:v>
                </c:pt>
                <c:pt idx="88">
                  <c:v>100.89100000000001</c:v>
                </c:pt>
                <c:pt idx="89">
                  <c:v>100.72199999999999</c:v>
                </c:pt>
                <c:pt idx="90">
                  <c:v>100.72199999999999</c:v>
                </c:pt>
                <c:pt idx="91">
                  <c:v>101.224</c:v>
                </c:pt>
                <c:pt idx="92">
                  <c:v>101.224</c:v>
                </c:pt>
                <c:pt idx="93">
                  <c:v>102.249</c:v>
                </c:pt>
                <c:pt idx="94">
                  <c:v>102.249</c:v>
                </c:pt>
                <c:pt idx="95">
                  <c:v>102.715</c:v>
                </c:pt>
                <c:pt idx="96">
                  <c:v>102.715</c:v>
                </c:pt>
                <c:pt idx="97">
                  <c:v>102.991</c:v>
                </c:pt>
                <c:pt idx="98">
                  <c:v>102.991</c:v>
                </c:pt>
                <c:pt idx="99">
                  <c:v>102.889</c:v>
                </c:pt>
                <c:pt idx="100">
                  <c:v>102.889</c:v>
                </c:pt>
                <c:pt idx="101">
                  <c:v>102.73699999999999</c:v>
                </c:pt>
                <c:pt idx="102">
                  <c:v>102.73699999999999</c:v>
                </c:pt>
                <c:pt idx="103">
                  <c:v>102.545</c:v>
                </c:pt>
                <c:pt idx="104">
                  <c:v>102.545</c:v>
                </c:pt>
                <c:pt idx="105">
                  <c:v>102.214</c:v>
                </c:pt>
                <c:pt idx="106">
                  <c:v>102.214</c:v>
                </c:pt>
                <c:pt idx="107">
                  <c:v>102.00700000000001</c:v>
                </c:pt>
                <c:pt idx="108">
                  <c:v>102.00700000000001</c:v>
                </c:pt>
                <c:pt idx="109">
                  <c:v>101.389</c:v>
                </c:pt>
                <c:pt idx="110">
                  <c:v>101.389</c:v>
                </c:pt>
                <c:pt idx="111">
                  <c:v>100.89100000000001</c:v>
                </c:pt>
                <c:pt idx="112">
                  <c:v>100.89100000000001</c:v>
                </c:pt>
                <c:pt idx="113">
                  <c:v>100.72199999999999</c:v>
                </c:pt>
                <c:pt idx="114">
                  <c:v>100.72199999999999</c:v>
                </c:pt>
                <c:pt idx="115">
                  <c:v>101.224</c:v>
                </c:pt>
                <c:pt idx="116">
                  <c:v>101.224</c:v>
                </c:pt>
                <c:pt idx="117">
                  <c:v>102.249</c:v>
                </c:pt>
                <c:pt idx="118">
                  <c:v>102.249</c:v>
                </c:pt>
                <c:pt idx="119">
                  <c:v>102.715</c:v>
                </c:pt>
                <c:pt idx="120">
                  <c:v>102.715</c:v>
                </c:pt>
                <c:pt idx="121">
                  <c:v>102.991</c:v>
                </c:pt>
                <c:pt idx="122">
                  <c:v>102.991</c:v>
                </c:pt>
                <c:pt idx="123">
                  <c:v>102.889</c:v>
                </c:pt>
                <c:pt idx="124">
                  <c:v>102.889</c:v>
                </c:pt>
                <c:pt idx="125">
                  <c:v>102.73699999999999</c:v>
                </c:pt>
                <c:pt idx="126">
                  <c:v>102.73699999999999</c:v>
                </c:pt>
                <c:pt idx="127">
                  <c:v>102.545</c:v>
                </c:pt>
                <c:pt idx="128">
                  <c:v>102.545</c:v>
                </c:pt>
                <c:pt idx="129">
                  <c:v>102.214</c:v>
                </c:pt>
                <c:pt idx="130">
                  <c:v>102.214</c:v>
                </c:pt>
                <c:pt idx="131">
                  <c:v>102.00700000000001</c:v>
                </c:pt>
                <c:pt idx="132">
                  <c:v>102.00700000000001</c:v>
                </c:pt>
                <c:pt idx="133">
                  <c:v>101.389</c:v>
                </c:pt>
                <c:pt idx="134">
                  <c:v>101.389</c:v>
                </c:pt>
                <c:pt idx="135">
                  <c:v>100.89100000000001</c:v>
                </c:pt>
                <c:pt idx="136">
                  <c:v>100.89100000000001</c:v>
                </c:pt>
                <c:pt idx="137">
                  <c:v>100.72199999999999</c:v>
                </c:pt>
                <c:pt idx="138">
                  <c:v>100.72199999999999</c:v>
                </c:pt>
                <c:pt idx="139">
                  <c:v>101.224</c:v>
                </c:pt>
                <c:pt idx="140">
                  <c:v>101.224</c:v>
                </c:pt>
                <c:pt idx="141">
                  <c:v>102.249</c:v>
                </c:pt>
                <c:pt idx="142">
                  <c:v>102.249</c:v>
                </c:pt>
                <c:pt idx="143">
                  <c:v>102.715</c:v>
                </c:pt>
                <c:pt idx="144">
                  <c:v>102.715</c:v>
                </c:pt>
                <c:pt idx="145">
                  <c:v>102.991</c:v>
                </c:pt>
                <c:pt idx="146">
                  <c:v>102.991</c:v>
                </c:pt>
                <c:pt idx="147">
                  <c:v>102.889</c:v>
                </c:pt>
                <c:pt idx="148">
                  <c:v>102.889</c:v>
                </c:pt>
                <c:pt idx="149">
                  <c:v>102.73699999999999</c:v>
                </c:pt>
                <c:pt idx="150">
                  <c:v>102.73699999999999</c:v>
                </c:pt>
                <c:pt idx="151">
                  <c:v>102.545</c:v>
                </c:pt>
                <c:pt idx="152">
                  <c:v>102.545</c:v>
                </c:pt>
                <c:pt idx="153">
                  <c:v>102.214</c:v>
                </c:pt>
                <c:pt idx="154">
                  <c:v>102.214</c:v>
                </c:pt>
                <c:pt idx="155">
                  <c:v>102.00700000000001</c:v>
                </c:pt>
                <c:pt idx="156">
                  <c:v>102.00700000000001</c:v>
                </c:pt>
                <c:pt idx="157">
                  <c:v>101.389</c:v>
                </c:pt>
                <c:pt idx="158">
                  <c:v>101.389</c:v>
                </c:pt>
                <c:pt idx="159">
                  <c:v>100.89100000000001</c:v>
                </c:pt>
                <c:pt idx="160">
                  <c:v>100.89100000000001</c:v>
                </c:pt>
                <c:pt idx="161">
                  <c:v>100.72199999999999</c:v>
                </c:pt>
                <c:pt idx="162">
                  <c:v>100.72199999999999</c:v>
                </c:pt>
                <c:pt idx="163">
                  <c:v>101.224</c:v>
                </c:pt>
                <c:pt idx="164">
                  <c:v>101.224</c:v>
                </c:pt>
                <c:pt idx="165">
                  <c:v>102.249</c:v>
                </c:pt>
                <c:pt idx="166">
                  <c:v>102.249</c:v>
                </c:pt>
                <c:pt idx="167">
                  <c:v>102.715</c:v>
                </c:pt>
                <c:pt idx="168">
                  <c:v>102.715</c:v>
                </c:pt>
                <c:pt idx="169">
                  <c:v>102.991</c:v>
                </c:pt>
                <c:pt idx="170">
                  <c:v>102.991</c:v>
                </c:pt>
                <c:pt idx="171">
                  <c:v>102.889</c:v>
                </c:pt>
                <c:pt idx="172">
                  <c:v>102.889</c:v>
                </c:pt>
                <c:pt idx="173">
                  <c:v>102.73699999999999</c:v>
                </c:pt>
                <c:pt idx="174">
                  <c:v>102.73699999999999</c:v>
                </c:pt>
                <c:pt idx="175">
                  <c:v>102.545</c:v>
                </c:pt>
                <c:pt idx="176">
                  <c:v>102.545</c:v>
                </c:pt>
                <c:pt idx="177">
                  <c:v>102.214</c:v>
                </c:pt>
                <c:pt idx="178">
                  <c:v>102.214</c:v>
                </c:pt>
                <c:pt idx="179">
                  <c:v>102.00700000000001</c:v>
                </c:pt>
                <c:pt idx="180">
                  <c:v>102.00700000000001</c:v>
                </c:pt>
                <c:pt idx="181">
                  <c:v>101.389</c:v>
                </c:pt>
                <c:pt idx="182">
                  <c:v>101.389</c:v>
                </c:pt>
                <c:pt idx="183">
                  <c:v>100.89100000000001</c:v>
                </c:pt>
                <c:pt idx="184">
                  <c:v>100.89100000000001</c:v>
                </c:pt>
                <c:pt idx="185">
                  <c:v>100.72199999999999</c:v>
                </c:pt>
                <c:pt idx="186">
                  <c:v>100.72199999999999</c:v>
                </c:pt>
                <c:pt idx="187">
                  <c:v>101.224</c:v>
                </c:pt>
                <c:pt idx="188">
                  <c:v>101.224</c:v>
                </c:pt>
                <c:pt idx="189">
                  <c:v>102.249</c:v>
                </c:pt>
                <c:pt idx="190">
                  <c:v>102.249</c:v>
                </c:pt>
                <c:pt idx="191">
                  <c:v>102.715</c:v>
                </c:pt>
                <c:pt idx="192">
                  <c:v>102.715</c:v>
                </c:pt>
                <c:pt idx="193">
                  <c:v>102.991</c:v>
                </c:pt>
                <c:pt idx="194">
                  <c:v>102.991</c:v>
                </c:pt>
                <c:pt idx="195">
                  <c:v>102.889</c:v>
                </c:pt>
                <c:pt idx="196">
                  <c:v>102.889</c:v>
                </c:pt>
                <c:pt idx="197">
                  <c:v>102.73699999999999</c:v>
                </c:pt>
                <c:pt idx="198">
                  <c:v>102.73699999999999</c:v>
                </c:pt>
                <c:pt idx="199">
                  <c:v>102.545</c:v>
                </c:pt>
                <c:pt idx="200">
                  <c:v>102.545</c:v>
                </c:pt>
                <c:pt idx="201">
                  <c:v>102.214</c:v>
                </c:pt>
                <c:pt idx="202">
                  <c:v>102.214</c:v>
                </c:pt>
                <c:pt idx="203">
                  <c:v>102.00700000000001</c:v>
                </c:pt>
                <c:pt idx="204">
                  <c:v>102.00700000000001</c:v>
                </c:pt>
                <c:pt idx="205">
                  <c:v>101.389</c:v>
                </c:pt>
                <c:pt idx="206">
                  <c:v>101.389</c:v>
                </c:pt>
                <c:pt idx="207">
                  <c:v>100.89100000000001</c:v>
                </c:pt>
                <c:pt idx="208">
                  <c:v>100.89100000000001</c:v>
                </c:pt>
                <c:pt idx="209">
                  <c:v>100.72199999999999</c:v>
                </c:pt>
                <c:pt idx="210">
                  <c:v>100.72199999999999</c:v>
                </c:pt>
                <c:pt idx="211">
                  <c:v>101.224</c:v>
                </c:pt>
                <c:pt idx="212">
                  <c:v>101.224</c:v>
                </c:pt>
                <c:pt idx="213">
                  <c:v>102.249</c:v>
                </c:pt>
                <c:pt idx="214">
                  <c:v>102.249</c:v>
                </c:pt>
                <c:pt idx="215">
                  <c:v>102.715</c:v>
                </c:pt>
                <c:pt idx="216">
                  <c:v>102.715</c:v>
                </c:pt>
                <c:pt idx="217">
                  <c:v>102.991</c:v>
                </c:pt>
                <c:pt idx="218">
                  <c:v>102.991</c:v>
                </c:pt>
                <c:pt idx="219">
                  <c:v>102.889</c:v>
                </c:pt>
                <c:pt idx="220">
                  <c:v>102.889</c:v>
                </c:pt>
                <c:pt idx="221">
                  <c:v>102.73699999999999</c:v>
                </c:pt>
                <c:pt idx="222">
                  <c:v>102.73699999999999</c:v>
                </c:pt>
                <c:pt idx="223">
                  <c:v>102.545</c:v>
                </c:pt>
                <c:pt idx="224">
                  <c:v>102.545</c:v>
                </c:pt>
                <c:pt idx="225">
                  <c:v>102.214</c:v>
                </c:pt>
                <c:pt idx="226">
                  <c:v>102.214</c:v>
                </c:pt>
                <c:pt idx="227">
                  <c:v>102.00700000000001</c:v>
                </c:pt>
                <c:pt idx="228">
                  <c:v>102.00700000000001</c:v>
                </c:pt>
                <c:pt idx="229">
                  <c:v>101.389</c:v>
                </c:pt>
                <c:pt idx="230">
                  <c:v>101.389</c:v>
                </c:pt>
                <c:pt idx="231">
                  <c:v>100.89100000000001</c:v>
                </c:pt>
                <c:pt idx="232">
                  <c:v>100.89100000000001</c:v>
                </c:pt>
                <c:pt idx="233">
                  <c:v>100.72199999999999</c:v>
                </c:pt>
                <c:pt idx="234">
                  <c:v>100.72199999999999</c:v>
                </c:pt>
                <c:pt idx="235">
                  <c:v>101.224</c:v>
                </c:pt>
                <c:pt idx="236">
                  <c:v>101.224</c:v>
                </c:pt>
                <c:pt idx="237">
                  <c:v>102.249</c:v>
                </c:pt>
                <c:pt idx="238">
                  <c:v>102.249</c:v>
                </c:pt>
                <c:pt idx="239">
                  <c:v>102.715</c:v>
                </c:pt>
                <c:pt idx="240">
                  <c:v>102.715</c:v>
                </c:pt>
                <c:pt idx="241">
                  <c:v>102.991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F0-4637-80E8-8D9EA94D7E17}"/>
            </c:ext>
          </c:extLst>
        </c:ser>
        <c:ser>
          <c:idx val="4"/>
          <c:order val="2"/>
          <c:tx>
            <c:strRef>
              <c:f>'Long term averages'!$E$3</c:f>
              <c:strCache>
                <c:ptCount val="1"/>
                <c:pt idx="0">
                  <c:v>Normal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averages'!$E$4:$E$500</c:f>
              <c:numCache>
                <c:formatCode>General</c:formatCode>
                <c:ptCount val="497"/>
                <c:pt idx="0">
                  <c:v>102.712</c:v>
                </c:pt>
                <c:pt idx="1">
                  <c:v>102.753</c:v>
                </c:pt>
                <c:pt idx="2">
                  <c:v>102.753</c:v>
                </c:pt>
                <c:pt idx="3">
                  <c:v>102.508</c:v>
                </c:pt>
                <c:pt idx="4">
                  <c:v>102.508</c:v>
                </c:pt>
                <c:pt idx="5">
                  <c:v>102.271</c:v>
                </c:pt>
                <c:pt idx="6">
                  <c:v>102.271</c:v>
                </c:pt>
                <c:pt idx="7">
                  <c:v>101.898</c:v>
                </c:pt>
                <c:pt idx="8">
                  <c:v>101.898</c:v>
                </c:pt>
                <c:pt idx="9">
                  <c:v>101.503</c:v>
                </c:pt>
                <c:pt idx="10">
                  <c:v>101.503</c:v>
                </c:pt>
                <c:pt idx="11">
                  <c:v>100.94199999999999</c:v>
                </c:pt>
                <c:pt idx="12">
                  <c:v>100.94199999999999</c:v>
                </c:pt>
                <c:pt idx="13">
                  <c:v>100.449</c:v>
                </c:pt>
                <c:pt idx="14">
                  <c:v>100.449</c:v>
                </c:pt>
                <c:pt idx="15">
                  <c:v>100.379</c:v>
                </c:pt>
                <c:pt idx="16">
                  <c:v>100.379</c:v>
                </c:pt>
                <c:pt idx="17">
                  <c:v>100.28700000000001</c:v>
                </c:pt>
                <c:pt idx="18">
                  <c:v>100.28700000000001</c:v>
                </c:pt>
                <c:pt idx="19">
                  <c:v>101.114</c:v>
                </c:pt>
                <c:pt idx="20">
                  <c:v>101.114</c:v>
                </c:pt>
                <c:pt idx="21">
                  <c:v>102.374</c:v>
                </c:pt>
                <c:pt idx="22">
                  <c:v>102.374</c:v>
                </c:pt>
                <c:pt idx="23">
                  <c:v>102.712</c:v>
                </c:pt>
                <c:pt idx="24">
                  <c:v>102.712</c:v>
                </c:pt>
                <c:pt idx="25">
                  <c:v>102.753</c:v>
                </c:pt>
                <c:pt idx="26">
                  <c:v>102.753</c:v>
                </c:pt>
                <c:pt idx="27">
                  <c:v>102.508</c:v>
                </c:pt>
                <c:pt idx="28">
                  <c:v>102.508</c:v>
                </c:pt>
                <c:pt idx="29">
                  <c:v>102.271</c:v>
                </c:pt>
                <c:pt idx="30">
                  <c:v>102.271</c:v>
                </c:pt>
                <c:pt idx="31">
                  <c:v>101.898</c:v>
                </c:pt>
                <c:pt idx="32">
                  <c:v>101.898</c:v>
                </c:pt>
                <c:pt idx="33">
                  <c:v>101.503</c:v>
                </c:pt>
                <c:pt idx="34">
                  <c:v>101.503</c:v>
                </c:pt>
                <c:pt idx="35">
                  <c:v>100.94199999999999</c:v>
                </c:pt>
                <c:pt idx="36">
                  <c:v>100.94199999999999</c:v>
                </c:pt>
                <c:pt idx="37">
                  <c:v>100.449</c:v>
                </c:pt>
                <c:pt idx="38">
                  <c:v>100.449</c:v>
                </c:pt>
                <c:pt idx="39">
                  <c:v>100.379</c:v>
                </c:pt>
                <c:pt idx="40">
                  <c:v>100.379</c:v>
                </c:pt>
                <c:pt idx="41">
                  <c:v>100.28700000000001</c:v>
                </c:pt>
                <c:pt idx="42">
                  <c:v>100.28700000000001</c:v>
                </c:pt>
                <c:pt idx="43">
                  <c:v>101.114</c:v>
                </c:pt>
                <c:pt idx="44">
                  <c:v>101.114</c:v>
                </c:pt>
                <c:pt idx="45">
                  <c:v>102.374</c:v>
                </c:pt>
                <c:pt idx="46">
                  <c:v>102.374</c:v>
                </c:pt>
                <c:pt idx="47">
                  <c:v>102.712</c:v>
                </c:pt>
                <c:pt idx="48">
                  <c:v>102.712</c:v>
                </c:pt>
                <c:pt idx="49">
                  <c:v>102.753</c:v>
                </c:pt>
                <c:pt idx="50">
                  <c:v>102.753</c:v>
                </c:pt>
                <c:pt idx="51">
                  <c:v>102.508</c:v>
                </c:pt>
                <c:pt idx="52">
                  <c:v>102.508</c:v>
                </c:pt>
                <c:pt idx="53">
                  <c:v>102.271</c:v>
                </c:pt>
                <c:pt idx="54">
                  <c:v>102.271</c:v>
                </c:pt>
                <c:pt idx="55">
                  <c:v>101.898</c:v>
                </c:pt>
                <c:pt idx="56">
                  <c:v>101.898</c:v>
                </c:pt>
                <c:pt idx="57">
                  <c:v>101.503</c:v>
                </c:pt>
                <c:pt idx="58">
                  <c:v>101.503</c:v>
                </c:pt>
                <c:pt idx="59">
                  <c:v>100.94199999999999</c:v>
                </c:pt>
                <c:pt idx="60">
                  <c:v>100.94199999999999</c:v>
                </c:pt>
                <c:pt idx="61">
                  <c:v>100.449</c:v>
                </c:pt>
                <c:pt idx="62">
                  <c:v>100.449</c:v>
                </c:pt>
                <c:pt idx="63">
                  <c:v>100.379</c:v>
                </c:pt>
                <c:pt idx="64">
                  <c:v>100.379</c:v>
                </c:pt>
                <c:pt idx="65">
                  <c:v>100.28700000000001</c:v>
                </c:pt>
                <c:pt idx="66">
                  <c:v>100.28700000000001</c:v>
                </c:pt>
                <c:pt idx="67">
                  <c:v>101.114</c:v>
                </c:pt>
                <c:pt idx="68">
                  <c:v>101.114</c:v>
                </c:pt>
                <c:pt idx="69">
                  <c:v>102.374</c:v>
                </c:pt>
                <c:pt idx="70">
                  <c:v>102.374</c:v>
                </c:pt>
                <c:pt idx="71">
                  <c:v>102.712</c:v>
                </c:pt>
                <c:pt idx="72">
                  <c:v>102.374</c:v>
                </c:pt>
                <c:pt idx="73">
                  <c:v>102.712</c:v>
                </c:pt>
                <c:pt idx="74">
                  <c:v>102.712</c:v>
                </c:pt>
                <c:pt idx="75">
                  <c:v>102.753</c:v>
                </c:pt>
                <c:pt idx="76">
                  <c:v>102.753</c:v>
                </c:pt>
                <c:pt idx="77">
                  <c:v>102.508</c:v>
                </c:pt>
                <c:pt idx="78">
                  <c:v>102.508</c:v>
                </c:pt>
                <c:pt idx="79">
                  <c:v>102.271</c:v>
                </c:pt>
                <c:pt idx="80">
                  <c:v>102.271</c:v>
                </c:pt>
                <c:pt idx="81">
                  <c:v>101.898</c:v>
                </c:pt>
                <c:pt idx="82">
                  <c:v>101.898</c:v>
                </c:pt>
                <c:pt idx="83">
                  <c:v>101.503</c:v>
                </c:pt>
                <c:pt idx="84">
                  <c:v>101.503</c:v>
                </c:pt>
                <c:pt idx="85">
                  <c:v>100.94199999999999</c:v>
                </c:pt>
                <c:pt idx="86">
                  <c:v>100.94199999999999</c:v>
                </c:pt>
                <c:pt idx="87">
                  <c:v>100.449</c:v>
                </c:pt>
                <c:pt idx="88">
                  <c:v>100.449</c:v>
                </c:pt>
                <c:pt idx="89">
                  <c:v>100.379</c:v>
                </c:pt>
                <c:pt idx="90">
                  <c:v>100.379</c:v>
                </c:pt>
                <c:pt idx="91">
                  <c:v>100.28700000000001</c:v>
                </c:pt>
                <c:pt idx="92">
                  <c:v>100.28700000000001</c:v>
                </c:pt>
                <c:pt idx="93">
                  <c:v>101.114</c:v>
                </c:pt>
                <c:pt idx="94">
                  <c:v>101.114</c:v>
                </c:pt>
                <c:pt idx="95">
                  <c:v>102.374</c:v>
                </c:pt>
                <c:pt idx="96">
                  <c:v>102.374</c:v>
                </c:pt>
                <c:pt idx="97">
                  <c:v>102.712</c:v>
                </c:pt>
                <c:pt idx="98">
                  <c:v>102.712</c:v>
                </c:pt>
                <c:pt idx="99">
                  <c:v>102.753</c:v>
                </c:pt>
                <c:pt idx="100">
                  <c:v>102.753</c:v>
                </c:pt>
                <c:pt idx="101">
                  <c:v>102.508</c:v>
                </c:pt>
                <c:pt idx="102">
                  <c:v>102.508</c:v>
                </c:pt>
                <c:pt idx="103">
                  <c:v>102.271</c:v>
                </c:pt>
                <c:pt idx="104">
                  <c:v>102.271</c:v>
                </c:pt>
                <c:pt idx="105">
                  <c:v>101.898</c:v>
                </c:pt>
                <c:pt idx="106">
                  <c:v>101.898</c:v>
                </c:pt>
                <c:pt idx="107">
                  <c:v>101.503</c:v>
                </c:pt>
                <c:pt idx="108">
                  <c:v>101.503</c:v>
                </c:pt>
                <c:pt idx="109">
                  <c:v>100.94199999999999</c:v>
                </c:pt>
                <c:pt idx="110">
                  <c:v>100.94199999999999</c:v>
                </c:pt>
                <c:pt idx="111">
                  <c:v>100.449</c:v>
                </c:pt>
                <c:pt idx="112">
                  <c:v>100.449</c:v>
                </c:pt>
                <c:pt idx="113">
                  <c:v>100.379</c:v>
                </c:pt>
                <c:pt idx="114">
                  <c:v>100.379</c:v>
                </c:pt>
                <c:pt idx="115">
                  <c:v>100.28700000000001</c:v>
                </c:pt>
                <c:pt idx="116">
                  <c:v>100.28700000000001</c:v>
                </c:pt>
                <c:pt idx="117">
                  <c:v>101.114</c:v>
                </c:pt>
                <c:pt idx="118">
                  <c:v>101.114</c:v>
                </c:pt>
                <c:pt idx="119">
                  <c:v>102.374</c:v>
                </c:pt>
                <c:pt idx="120">
                  <c:v>102.374</c:v>
                </c:pt>
                <c:pt idx="121">
                  <c:v>102.712</c:v>
                </c:pt>
                <c:pt idx="122">
                  <c:v>102.712</c:v>
                </c:pt>
                <c:pt idx="123">
                  <c:v>102.753</c:v>
                </c:pt>
                <c:pt idx="124">
                  <c:v>102.753</c:v>
                </c:pt>
                <c:pt idx="125">
                  <c:v>102.508</c:v>
                </c:pt>
                <c:pt idx="126">
                  <c:v>102.508</c:v>
                </c:pt>
                <c:pt idx="127">
                  <c:v>102.271</c:v>
                </c:pt>
                <c:pt idx="128">
                  <c:v>102.271</c:v>
                </c:pt>
                <c:pt idx="129">
                  <c:v>101.898</c:v>
                </c:pt>
                <c:pt idx="130">
                  <c:v>101.898</c:v>
                </c:pt>
                <c:pt idx="131">
                  <c:v>101.503</c:v>
                </c:pt>
                <c:pt idx="132">
                  <c:v>101.503</c:v>
                </c:pt>
                <c:pt idx="133">
                  <c:v>100.94199999999999</c:v>
                </c:pt>
                <c:pt idx="134">
                  <c:v>100.94199999999999</c:v>
                </c:pt>
                <c:pt idx="135">
                  <c:v>100.449</c:v>
                </c:pt>
                <c:pt idx="136">
                  <c:v>100.449</c:v>
                </c:pt>
                <c:pt idx="137">
                  <c:v>100.379</c:v>
                </c:pt>
                <c:pt idx="138">
                  <c:v>100.379</c:v>
                </c:pt>
                <c:pt idx="139">
                  <c:v>100.28700000000001</c:v>
                </c:pt>
                <c:pt idx="140">
                  <c:v>100.28700000000001</c:v>
                </c:pt>
                <c:pt idx="141">
                  <c:v>101.114</c:v>
                </c:pt>
                <c:pt idx="142">
                  <c:v>101.114</c:v>
                </c:pt>
                <c:pt idx="143">
                  <c:v>102.374</c:v>
                </c:pt>
                <c:pt idx="144">
                  <c:v>102.374</c:v>
                </c:pt>
                <c:pt idx="145">
                  <c:v>102.712</c:v>
                </c:pt>
                <c:pt idx="146">
                  <c:v>102.712</c:v>
                </c:pt>
                <c:pt idx="147">
                  <c:v>102.753</c:v>
                </c:pt>
                <c:pt idx="148">
                  <c:v>102.753</c:v>
                </c:pt>
                <c:pt idx="149">
                  <c:v>102.508</c:v>
                </c:pt>
                <c:pt idx="150">
                  <c:v>102.508</c:v>
                </c:pt>
                <c:pt idx="151">
                  <c:v>102.271</c:v>
                </c:pt>
                <c:pt idx="152">
                  <c:v>102.271</c:v>
                </c:pt>
                <c:pt idx="153">
                  <c:v>101.898</c:v>
                </c:pt>
                <c:pt idx="154">
                  <c:v>101.898</c:v>
                </c:pt>
                <c:pt idx="155">
                  <c:v>101.503</c:v>
                </c:pt>
                <c:pt idx="156">
                  <c:v>101.503</c:v>
                </c:pt>
                <c:pt idx="157">
                  <c:v>100.94199999999999</c:v>
                </c:pt>
                <c:pt idx="158">
                  <c:v>100.94199999999999</c:v>
                </c:pt>
                <c:pt idx="159">
                  <c:v>100.449</c:v>
                </c:pt>
                <c:pt idx="160">
                  <c:v>100.449</c:v>
                </c:pt>
                <c:pt idx="161">
                  <c:v>100.379</c:v>
                </c:pt>
                <c:pt idx="162">
                  <c:v>100.379</c:v>
                </c:pt>
                <c:pt idx="163">
                  <c:v>100.28700000000001</c:v>
                </c:pt>
                <c:pt idx="164">
                  <c:v>100.28700000000001</c:v>
                </c:pt>
                <c:pt idx="165">
                  <c:v>101.114</c:v>
                </c:pt>
                <c:pt idx="166">
                  <c:v>101.114</c:v>
                </c:pt>
                <c:pt idx="167">
                  <c:v>102.374</c:v>
                </c:pt>
                <c:pt idx="168">
                  <c:v>102.374</c:v>
                </c:pt>
                <c:pt idx="169">
                  <c:v>102.712</c:v>
                </c:pt>
                <c:pt idx="170">
                  <c:v>102.712</c:v>
                </c:pt>
                <c:pt idx="171">
                  <c:v>102.753</c:v>
                </c:pt>
                <c:pt idx="172">
                  <c:v>102.753</c:v>
                </c:pt>
                <c:pt idx="173">
                  <c:v>102.508</c:v>
                </c:pt>
                <c:pt idx="174">
                  <c:v>102.508</c:v>
                </c:pt>
                <c:pt idx="175">
                  <c:v>102.271</c:v>
                </c:pt>
                <c:pt idx="176">
                  <c:v>102.271</c:v>
                </c:pt>
                <c:pt idx="177">
                  <c:v>101.898</c:v>
                </c:pt>
                <c:pt idx="178">
                  <c:v>101.898</c:v>
                </c:pt>
                <c:pt idx="179">
                  <c:v>101.503</c:v>
                </c:pt>
                <c:pt idx="180">
                  <c:v>101.503</c:v>
                </c:pt>
                <c:pt idx="181">
                  <c:v>100.94199999999999</c:v>
                </c:pt>
                <c:pt idx="182">
                  <c:v>100.94199999999999</c:v>
                </c:pt>
                <c:pt idx="183">
                  <c:v>100.449</c:v>
                </c:pt>
                <c:pt idx="184">
                  <c:v>100.449</c:v>
                </c:pt>
                <c:pt idx="185">
                  <c:v>100.379</c:v>
                </c:pt>
                <c:pt idx="186">
                  <c:v>100.379</c:v>
                </c:pt>
                <c:pt idx="187">
                  <c:v>100.28700000000001</c:v>
                </c:pt>
                <c:pt idx="188">
                  <c:v>100.28700000000001</c:v>
                </c:pt>
                <c:pt idx="189">
                  <c:v>101.114</c:v>
                </c:pt>
                <c:pt idx="190">
                  <c:v>101.114</c:v>
                </c:pt>
                <c:pt idx="191">
                  <c:v>102.374</c:v>
                </c:pt>
                <c:pt idx="192">
                  <c:v>102.374</c:v>
                </c:pt>
                <c:pt idx="193">
                  <c:v>102.712</c:v>
                </c:pt>
                <c:pt idx="194">
                  <c:v>102.712</c:v>
                </c:pt>
                <c:pt idx="195">
                  <c:v>102.753</c:v>
                </c:pt>
                <c:pt idx="196">
                  <c:v>102.753</c:v>
                </c:pt>
                <c:pt idx="197">
                  <c:v>102.508</c:v>
                </c:pt>
                <c:pt idx="198">
                  <c:v>102.508</c:v>
                </c:pt>
                <c:pt idx="199">
                  <c:v>102.271</c:v>
                </c:pt>
                <c:pt idx="200">
                  <c:v>102.271</c:v>
                </c:pt>
                <c:pt idx="201">
                  <c:v>101.898</c:v>
                </c:pt>
                <c:pt idx="202">
                  <c:v>101.898</c:v>
                </c:pt>
                <c:pt idx="203">
                  <c:v>101.503</c:v>
                </c:pt>
                <c:pt idx="204">
                  <c:v>101.503</c:v>
                </c:pt>
                <c:pt idx="205">
                  <c:v>100.94199999999999</c:v>
                </c:pt>
                <c:pt idx="206">
                  <c:v>100.94199999999999</c:v>
                </c:pt>
                <c:pt idx="207">
                  <c:v>100.449</c:v>
                </c:pt>
                <c:pt idx="208">
                  <c:v>100.449</c:v>
                </c:pt>
                <c:pt idx="209">
                  <c:v>100.379</c:v>
                </c:pt>
                <c:pt idx="210">
                  <c:v>100.379</c:v>
                </c:pt>
                <c:pt idx="211">
                  <c:v>100.28700000000001</c:v>
                </c:pt>
                <c:pt idx="212">
                  <c:v>100.28700000000001</c:v>
                </c:pt>
                <c:pt idx="213">
                  <c:v>101.114</c:v>
                </c:pt>
                <c:pt idx="214">
                  <c:v>101.114</c:v>
                </c:pt>
                <c:pt idx="215">
                  <c:v>102.374</c:v>
                </c:pt>
                <c:pt idx="216">
                  <c:v>102.374</c:v>
                </c:pt>
                <c:pt idx="217">
                  <c:v>102.712</c:v>
                </c:pt>
                <c:pt idx="218">
                  <c:v>102.712</c:v>
                </c:pt>
                <c:pt idx="219">
                  <c:v>102.753</c:v>
                </c:pt>
                <c:pt idx="220">
                  <c:v>102.753</c:v>
                </c:pt>
                <c:pt idx="221">
                  <c:v>102.508</c:v>
                </c:pt>
                <c:pt idx="222">
                  <c:v>102.508</c:v>
                </c:pt>
                <c:pt idx="223">
                  <c:v>102.271</c:v>
                </c:pt>
                <c:pt idx="224">
                  <c:v>102.271</c:v>
                </c:pt>
                <c:pt idx="225">
                  <c:v>101.898</c:v>
                </c:pt>
                <c:pt idx="226">
                  <c:v>101.898</c:v>
                </c:pt>
                <c:pt idx="227">
                  <c:v>101.503</c:v>
                </c:pt>
                <c:pt idx="228">
                  <c:v>101.503</c:v>
                </c:pt>
                <c:pt idx="229">
                  <c:v>100.94199999999999</c:v>
                </c:pt>
                <c:pt idx="230">
                  <c:v>100.94199999999999</c:v>
                </c:pt>
                <c:pt idx="231">
                  <c:v>100.449</c:v>
                </c:pt>
                <c:pt idx="232">
                  <c:v>100.449</c:v>
                </c:pt>
                <c:pt idx="233">
                  <c:v>100.379</c:v>
                </c:pt>
                <c:pt idx="234">
                  <c:v>100.379</c:v>
                </c:pt>
                <c:pt idx="235">
                  <c:v>100.28700000000001</c:v>
                </c:pt>
                <c:pt idx="236">
                  <c:v>100.28700000000001</c:v>
                </c:pt>
                <c:pt idx="237">
                  <c:v>101.114</c:v>
                </c:pt>
                <c:pt idx="238">
                  <c:v>101.114</c:v>
                </c:pt>
                <c:pt idx="239">
                  <c:v>102.374</c:v>
                </c:pt>
                <c:pt idx="240">
                  <c:v>102.374</c:v>
                </c:pt>
                <c:pt idx="241">
                  <c:v>102.712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F0-4637-80E8-8D9EA94D7E17}"/>
            </c:ext>
          </c:extLst>
        </c:ser>
        <c:ser>
          <c:idx val="5"/>
          <c:order val="3"/>
          <c:tx>
            <c:strRef>
              <c:f>'Long term averages'!$F$3</c:f>
              <c:strCache>
                <c:ptCount val="1"/>
                <c:pt idx="0">
                  <c:v>Below Normal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averages'!$F$4:$F$500</c:f>
              <c:numCache>
                <c:formatCode>General</c:formatCode>
                <c:ptCount val="497"/>
                <c:pt idx="0">
                  <c:v>102.05500000000001</c:v>
                </c:pt>
                <c:pt idx="1">
                  <c:v>102.325</c:v>
                </c:pt>
                <c:pt idx="2">
                  <c:v>102.325</c:v>
                </c:pt>
                <c:pt idx="3">
                  <c:v>101.83799999999999</c:v>
                </c:pt>
                <c:pt idx="4">
                  <c:v>101.83799999999999</c:v>
                </c:pt>
                <c:pt idx="5">
                  <c:v>101.566</c:v>
                </c:pt>
                <c:pt idx="6">
                  <c:v>101.566</c:v>
                </c:pt>
                <c:pt idx="7">
                  <c:v>100.956</c:v>
                </c:pt>
                <c:pt idx="8">
                  <c:v>100.956</c:v>
                </c:pt>
                <c:pt idx="9">
                  <c:v>100.53100000000001</c:v>
                </c:pt>
                <c:pt idx="10">
                  <c:v>100.53100000000001</c:v>
                </c:pt>
                <c:pt idx="11">
                  <c:v>100.21299999999999</c:v>
                </c:pt>
                <c:pt idx="12">
                  <c:v>100.21299999999999</c:v>
                </c:pt>
                <c:pt idx="13">
                  <c:v>100.07599999999999</c:v>
                </c:pt>
                <c:pt idx="14">
                  <c:v>100.07599999999999</c:v>
                </c:pt>
                <c:pt idx="15">
                  <c:v>99.908000000000001</c:v>
                </c:pt>
                <c:pt idx="16">
                  <c:v>99.908000000000001</c:v>
                </c:pt>
                <c:pt idx="17">
                  <c:v>99.841999999999999</c:v>
                </c:pt>
                <c:pt idx="18">
                  <c:v>99.841999999999999</c:v>
                </c:pt>
                <c:pt idx="19">
                  <c:v>100.021</c:v>
                </c:pt>
                <c:pt idx="20">
                  <c:v>100.021</c:v>
                </c:pt>
                <c:pt idx="21">
                  <c:v>101.261</c:v>
                </c:pt>
                <c:pt idx="22">
                  <c:v>101.261</c:v>
                </c:pt>
                <c:pt idx="23">
                  <c:v>102.05500000000001</c:v>
                </c:pt>
                <c:pt idx="24">
                  <c:v>102.05500000000001</c:v>
                </c:pt>
                <c:pt idx="25">
                  <c:v>102.325</c:v>
                </c:pt>
                <c:pt idx="26">
                  <c:v>102.325</c:v>
                </c:pt>
                <c:pt idx="27">
                  <c:v>101.83799999999999</c:v>
                </c:pt>
                <c:pt idx="28">
                  <c:v>101.83799999999999</c:v>
                </c:pt>
                <c:pt idx="29">
                  <c:v>101.566</c:v>
                </c:pt>
                <c:pt idx="30">
                  <c:v>101.566</c:v>
                </c:pt>
                <c:pt idx="31">
                  <c:v>100.956</c:v>
                </c:pt>
                <c:pt idx="32">
                  <c:v>100.956</c:v>
                </c:pt>
                <c:pt idx="33">
                  <c:v>100.53100000000001</c:v>
                </c:pt>
                <c:pt idx="34">
                  <c:v>100.53100000000001</c:v>
                </c:pt>
                <c:pt idx="35">
                  <c:v>100.21299999999999</c:v>
                </c:pt>
                <c:pt idx="36">
                  <c:v>100.21299999999999</c:v>
                </c:pt>
                <c:pt idx="37">
                  <c:v>100.07599999999999</c:v>
                </c:pt>
                <c:pt idx="38">
                  <c:v>100.07599999999999</c:v>
                </c:pt>
                <c:pt idx="39">
                  <c:v>99.908000000000001</c:v>
                </c:pt>
                <c:pt idx="40">
                  <c:v>99.908000000000001</c:v>
                </c:pt>
                <c:pt idx="41">
                  <c:v>99.841999999999999</c:v>
                </c:pt>
                <c:pt idx="42">
                  <c:v>99.841999999999999</c:v>
                </c:pt>
                <c:pt idx="43">
                  <c:v>100.021</c:v>
                </c:pt>
                <c:pt idx="44">
                  <c:v>100.021</c:v>
                </c:pt>
                <c:pt idx="45">
                  <c:v>101.261</c:v>
                </c:pt>
                <c:pt idx="46">
                  <c:v>101.261</c:v>
                </c:pt>
                <c:pt idx="47">
                  <c:v>102.05500000000001</c:v>
                </c:pt>
                <c:pt idx="48">
                  <c:v>102.05500000000001</c:v>
                </c:pt>
                <c:pt idx="49">
                  <c:v>102.325</c:v>
                </c:pt>
                <c:pt idx="50">
                  <c:v>102.325</c:v>
                </c:pt>
                <c:pt idx="51">
                  <c:v>101.83799999999999</c:v>
                </c:pt>
                <c:pt idx="52">
                  <c:v>101.83799999999999</c:v>
                </c:pt>
                <c:pt idx="53">
                  <c:v>101.566</c:v>
                </c:pt>
                <c:pt idx="54">
                  <c:v>101.566</c:v>
                </c:pt>
                <c:pt idx="55">
                  <c:v>100.956</c:v>
                </c:pt>
                <c:pt idx="56">
                  <c:v>100.956</c:v>
                </c:pt>
                <c:pt idx="57">
                  <c:v>100.53100000000001</c:v>
                </c:pt>
                <c:pt idx="58">
                  <c:v>100.53100000000001</c:v>
                </c:pt>
                <c:pt idx="59">
                  <c:v>100.21299999999999</c:v>
                </c:pt>
                <c:pt idx="60">
                  <c:v>100.21299999999999</c:v>
                </c:pt>
                <c:pt idx="61">
                  <c:v>100.07599999999999</c:v>
                </c:pt>
                <c:pt idx="62">
                  <c:v>100.07599999999999</c:v>
                </c:pt>
                <c:pt idx="63">
                  <c:v>99.908000000000001</c:v>
                </c:pt>
                <c:pt idx="64">
                  <c:v>99.908000000000001</c:v>
                </c:pt>
                <c:pt idx="65">
                  <c:v>99.841999999999999</c:v>
                </c:pt>
                <c:pt idx="66">
                  <c:v>99.841999999999999</c:v>
                </c:pt>
                <c:pt idx="67">
                  <c:v>100.021</c:v>
                </c:pt>
                <c:pt idx="68">
                  <c:v>100.021</c:v>
                </c:pt>
                <c:pt idx="69">
                  <c:v>101.261</c:v>
                </c:pt>
                <c:pt idx="70">
                  <c:v>101.261</c:v>
                </c:pt>
                <c:pt idx="71">
                  <c:v>102.05500000000001</c:v>
                </c:pt>
                <c:pt idx="72">
                  <c:v>101.261</c:v>
                </c:pt>
                <c:pt idx="73">
                  <c:v>102.05500000000001</c:v>
                </c:pt>
                <c:pt idx="74">
                  <c:v>102.05500000000001</c:v>
                </c:pt>
                <c:pt idx="75">
                  <c:v>102.325</c:v>
                </c:pt>
                <c:pt idx="76">
                  <c:v>102.325</c:v>
                </c:pt>
                <c:pt idx="77">
                  <c:v>101.83799999999999</c:v>
                </c:pt>
                <c:pt idx="78">
                  <c:v>101.83799999999999</c:v>
                </c:pt>
                <c:pt idx="79">
                  <c:v>101.566</c:v>
                </c:pt>
                <c:pt idx="80">
                  <c:v>101.566</c:v>
                </c:pt>
                <c:pt idx="81">
                  <c:v>100.956</c:v>
                </c:pt>
                <c:pt idx="82">
                  <c:v>100.956</c:v>
                </c:pt>
                <c:pt idx="83">
                  <c:v>100.53100000000001</c:v>
                </c:pt>
                <c:pt idx="84">
                  <c:v>100.53100000000001</c:v>
                </c:pt>
                <c:pt idx="85">
                  <c:v>100.21299999999999</c:v>
                </c:pt>
                <c:pt idx="86">
                  <c:v>100.21299999999999</c:v>
                </c:pt>
                <c:pt idx="87">
                  <c:v>100.07599999999999</c:v>
                </c:pt>
                <c:pt idx="88">
                  <c:v>100.07599999999999</c:v>
                </c:pt>
                <c:pt idx="89">
                  <c:v>99.908000000000001</c:v>
                </c:pt>
                <c:pt idx="90">
                  <c:v>99.908000000000001</c:v>
                </c:pt>
                <c:pt idx="91">
                  <c:v>99.841999999999999</c:v>
                </c:pt>
                <c:pt idx="92">
                  <c:v>99.841999999999999</c:v>
                </c:pt>
                <c:pt idx="93">
                  <c:v>100.021</c:v>
                </c:pt>
                <c:pt idx="94">
                  <c:v>100.021</c:v>
                </c:pt>
                <c:pt idx="95">
                  <c:v>101.261</c:v>
                </c:pt>
                <c:pt idx="96">
                  <c:v>101.261</c:v>
                </c:pt>
                <c:pt idx="97">
                  <c:v>102.05500000000001</c:v>
                </c:pt>
                <c:pt idx="98">
                  <c:v>102.05500000000001</c:v>
                </c:pt>
                <c:pt idx="99">
                  <c:v>102.325</c:v>
                </c:pt>
                <c:pt idx="100">
                  <c:v>102.325</c:v>
                </c:pt>
                <c:pt idx="101">
                  <c:v>101.83799999999999</c:v>
                </c:pt>
                <c:pt idx="102">
                  <c:v>101.83799999999999</c:v>
                </c:pt>
                <c:pt idx="103">
                  <c:v>101.566</c:v>
                </c:pt>
                <c:pt idx="104">
                  <c:v>101.566</c:v>
                </c:pt>
                <c:pt idx="105">
                  <c:v>100.956</c:v>
                </c:pt>
                <c:pt idx="106">
                  <c:v>100.956</c:v>
                </c:pt>
                <c:pt idx="107">
                  <c:v>100.53100000000001</c:v>
                </c:pt>
                <c:pt idx="108">
                  <c:v>100.53100000000001</c:v>
                </c:pt>
                <c:pt idx="109">
                  <c:v>100.21299999999999</c:v>
                </c:pt>
                <c:pt idx="110">
                  <c:v>100.21299999999999</c:v>
                </c:pt>
                <c:pt idx="111">
                  <c:v>100.07599999999999</c:v>
                </c:pt>
                <c:pt idx="112">
                  <c:v>100.07599999999999</c:v>
                </c:pt>
                <c:pt idx="113">
                  <c:v>99.908000000000001</c:v>
                </c:pt>
                <c:pt idx="114">
                  <c:v>99.908000000000001</c:v>
                </c:pt>
                <c:pt idx="115">
                  <c:v>99.841999999999999</c:v>
                </c:pt>
                <c:pt idx="116">
                  <c:v>99.841999999999999</c:v>
                </c:pt>
                <c:pt idx="117">
                  <c:v>100.021</c:v>
                </c:pt>
                <c:pt idx="118">
                  <c:v>100.021</c:v>
                </c:pt>
                <c:pt idx="119">
                  <c:v>101.261</c:v>
                </c:pt>
                <c:pt idx="120">
                  <c:v>101.261</c:v>
                </c:pt>
                <c:pt idx="121">
                  <c:v>102.05500000000001</c:v>
                </c:pt>
                <c:pt idx="122">
                  <c:v>102.05500000000001</c:v>
                </c:pt>
                <c:pt idx="123">
                  <c:v>102.325</c:v>
                </c:pt>
                <c:pt idx="124">
                  <c:v>102.325</c:v>
                </c:pt>
                <c:pt idx="125">
                  <c:v>101.83799999999999</c:v>
                </c:pt>
                <c:pt idx="126">
                  <c:v>101.83799999999999</c:v>
                </c:pt>
                <c:pt idx="127">
                  <c:v>101.566</c:v>
                </c:pt>
                <c:pt idx="128">
                  <c:v>101.566</c:v>
                </c:pt>
                <c:pt idx="129">
                  <c:v>100.956</c:v>
                </c:pt>
                <c:pt idx="130">
                  <c:v>100.956</c:v>
                </c:pt>
                <c:pt idx="131">
                  <c:v>100.53100000000001</c:v>
                </c:pt>
                <c:pt idx="132">
                  <c:v>100.53100000000001</c:v>
                </c:pt>
                <c:pt idx="133">
                  <c:v>100.21299999999999</c:v>
                </c:pt>
                <c:pt idx="134">
                  <c:v>100.21299999999999</c:v>
                </c:pt>
                <c:pt idx="135">
                  <c:v>100.07599999999999</c:v>
                </c:pt>
                <c:pt idx="136">
                  <c:v>100.07599999999999</c:v>
                </c:pt>
                <c:pt idx="137">
                  <c:v>99.908000000000001</c:v>
                </c:pt>
                <c:pt idx="138">
                  <c:v>99.908000000000001</c:v>
                </c:pt>
                <c:pt idx="139">
                  <c:v>99.841999999999999</c:v>
                </c:pt>
                <c:pt idx="140">
                  <c:v>99.841999999999999</c:v>
                </c:pt>
                <c:pt idx="141">
                  <c:v>100.021</c:v>
                </c:pt>
                <c:pt idx="142">
                  <c:v>100.021</c:v>
                </c:pt>
                <c:pt idx="143">
                  <c:v>101.261</c:v>
                </c:pt>
                <c:pt idx="144">
                  <c:v>101.261</c:v>
                </c:pt>
                <c:pt idx="145">
                  <c:v>102.05500000000001</c:v>
                </c:pt>
                <c:pt idx="146">
                  <c:v>102.05500000000001</c:v>
                </c:pt>
                <c:pt idx="147">
                  <c:v>102.325</c:v>
                </c:pt>
                <c:pt idx="148">
                  <c:v>102.325</c:v>
                </c:pt>
                <c:pt idx="149">
                  <c:v>101.83799999999999</c:v>
                </c:pt>
                <c:pt idx="150">
                  <c:v>101.83799999999999</c:v>
                </c:pt>
                <c:pt idx="151">
                  <c:v>101.566</c:v>
                </c:pt>
                <c:pt idx="152">
                  <c:v>101.566</c:v>
                </c:pt>
                <c:pt idx="153">
                  <c:v>100.956</c:v>
                </c:pt>
                <c:pt idx="154">
                  <c:v>100.956</c:v>
                </c:pt>
                <c:pt idx="155">
                  <c:v>100.53100000000001</c:v>
                </c:pt>
                <c:pt idx="156">
                  <c:v>100.53100000000001</c:v>
                </c:pt>
                <c:pt idx="157">
                  <c:v>100.21299999999999</c:v>
                </c:pt>
                <c:pt idx="158">
                  <c:v>100.21299999999999</c:v>
                </c:pt>
                <c:pt idx="159">
                  <c:v>100.07599999999999</c:v>
                </c:pt>
                <c:pt idx="160">
                  <c:v>100.07599999999999</c:v>
                </c:pt>
                <c:pt idx="161">
                  <c:v>99.908000000000001</c:v>
                </c:pt>
                <c:pt idx="162">
                  <c:v>99.908000000000001</c:v>
                </c:pt>
                <c:pt idx="163">
                  <c:v>99.841999999999999</c:v>
                </c:pt>
                <c:pt idx="164">
                  <c:v>99.841999999999999</c:v>
                </c:pt>
                <c:pt idx="165">
                  <c:v>100.021</c:v>
                </c:pt>
                <c:pt idx="166">
                  <c:v>100.021</c:v>
                </c:pt>
                <c:pt idx="167">
                  <c:v>101.261</c:v>
                </c:pt>
                <c:pt idx="168">
                  <c:v>101.261</c:v>
                </c:pt>
                <c:pt idx="169">
                  <c:v>102.05500000000001</c:v>
                </c:pt>
                <c:pt idx="170">
                  <c:v>102.05500000000001</c:v>
                </c:pt>
                <c:pt idx="171">
                  <c:v>102.325</c:v>
                </c:pt>
                <c:pt idx="172">
                  <c:v>102.325</c:v>
                </c:pt>
                <c:pt idx="173">
                  <c:v>101.83799999999999</c:v>
                </c:pt>
                <c:pt idx="174">
                  <c:v>101.83799999999999</c:v>
                </c:pt>
                <c:pt idx="175">
                  <c:v>101.566</c:v>
                </c:pt>
                <c:pt idx="176">
                  <c:v>101.566</c:v>
                </c:pt>
                <c:pt idx="177">
                  <c:v>100.956</c:v>
                </c:pt>
                <c:pt idx="178">
                  <c:v>100.956</c:v>
                </c:pt>
                <c:pt idx="179">
                  <c:v>100.53100000000001</c:v>
                </c:pt>
                <c:pt idx="180">
                  <c:v>100.53100000000001</c:v>
                </c:pt>
                <c:pt idx="181">
                  <c:v>100.21299999999999</c:v>
                </c:pt>
                <c:pt idx="182">
                  <c:v>100.21299999999999</c:v>
                </c:pt>
                <c:pt idx="183">
                  <c:v>100.07599999999999</c:v>
                </c:pt>
                <c:pt idx="184">
                  <c:v>100.07599999999999</c:v>
                </c:pt>
                <c:pt idx="185">
                  <c:v>99.908000000000001</c:v>
                </c:pt>
                <c:pt idx="186">
                  <c:v>99.908000000000001</c:v>
                </c:pt>
                <c:pt idx="187">
                  <c:v>99.841999999999999</c:v>
                </c:pt>
                <c:pt idx="188">
                  <c:v>99.841999999999999</c:v>
                </c:pt>
                <c:pt idx="189">
                  <c:v>100.021</c:v>
                </c:pt>
                <c:pt idx="190">
                  <c:v>100.021</c:v>
                </c:pt>
                <c:pt idx="191">
                  <c:v>101.261</c:v>
                </c:pt>
                <c:pt idx="192">
                  <c:v>101.261</c:v>
                </c:pt>
                <c:pt idx="193">
                  <c:v>102.05500000000001</c:v>
                </c:pt>
                <c:pt idx="194">
                  <c:v>102.05500000000001</c:v>
                </c:pt>
                <c:pt idx="195">
                  <c:v>102.325</c:v>
                </c:pt>
                <c:pt idx="196">
                  <c:v>102.325</c:v>
                </c:pt>
                <c:pt idx="197">
                  <c:v>101.83799999999999</c:v>
                </c:pt>
                <c:pt idx="198">
                  <c:v>101.83799999999999</c:v>
                </c:pt>
                <c:pt idx="199">
                  <c:v>101.566</c:v>
                </c:pt>
                <c:pt idx="200">
                  <c:v>101.566</c:v>
                </c:pt>
                <c:pt idx="201">
                  <c:v>100.956</c:v>
                </c:pt>
                <c:pt idx="202">
                  <c:v>100.956</c:v>
                </c:pt>
                <c:pt idx="203">
                  <c:v>100.53100000000001</c:v>
                </c:pt>
                <c:pt idx="204">
                  <c:v>100.53100000000001</c:v>
                </c:pt>
                <c:pt idx="205">
                  <c:v>100.21299999999999</c:v>
                </c:pt>
                <c:pt idx="206">
                  <c:v>100.21299999999999</c:v>
                </c:pt>
                <c:pt idx="207">
                  <c:v>100.07599999999999</c:v>
                </c:pt>
                <c:pt idx="208">
                  <c:v>100.07599999999999</c:v>
                </c:pt>
                <c:pt idx="209">
                  <c:v>99.908000000000001</c:v>
                </c:pt>
                <c:pt idx="210">
                  <c:v>99.908000000000001</c:v>
                </c:pt>
                <c:pt idx="211">
                  <c:v>99.841999999999999</c:v>
                </c:pt>
                <c:pt idx="212">
                  <c:v>99.841999999999999</c:v>
                </c:pt>
                <c:pt idx="213">
                  <c:v>100.021</c:v>
                </c:pt>
                <c:pt idx="214">
                  <c:v>100.021</c:v>
                </c:pt>
                <c:pt idx="215">
                  <c:v>101.261</c:v>
                </c:pt>
                <c:pt idx="216">
                  <c:v>101.261</c:v>
                </c:pt>
                <c:pt idx="217">
                  <c:v>102.05500000000001</c:v>
                </c:pt>
                <c:pt idx="218">
                  <c:v>102.05500000000001</c:v>
                </c:pt>
                <c:pt idx="219">
                  <c:v>102.325</c:v>
                </c:pt>
                <c:pt idx="220">
                  <c:v>102.325</c:v>
                </c:pt>
                <c:pt idx="221">
                  <c:v>101.83799999999999</c:v>
                </c:pt>
                <c:pt idx="222">
                  <c:v>101.83799999999999</c:v>
                </c:pt>
                <c:pt idx="223">
                  <c:v>101.566</c:v>
                </c:pt>
                <c:pt idx="224">
                  <c:v>101.566</c:v>
                </c:pt>
                <c:pt idx="225">
                  <c:v>100.956</c:v>
                </c:pt>
                <c:pt idx="226">
                  <c:v>100.956</c:v>
                </c:pt>
                <c:pt idx="227">
                  <c:v>100.53100000000001</c:v>
                </c:pt>
                <c:pt idx="228">
                  <c:v>100.53100000000001</c:v>
                </c:pt>
                <c:pt idx="229">
                  <c:v>100.21299999999999</c:v>
                </c:pt>
                <c:pt idx="230">
                  <c:v>100.21299999999999</c:v>
                </c:pt>
                <c:pt idx="231">
                  <c:v>100.07599999999999</c:v>
                </c:pt>
                <c:pt idx="232">
                  <c:v>100.07599999999999</c:v>
                </c:pt>
                <c:pt idx="233">
                  <c:v>99.908000000000001</c:v>
                </c:pt>
                <c:pt idx="234">
                  <c:v>99.908000000000001</c:v>
                </c:pt>
                <c:pt idx="235">
                  <c:v>99.841999999999999</c:v>
                </c:pt>
                <c:pt idx="236">
                  <c:v>99.841999999999999</c:v>
                </c:pt>
                <c:pt idx="237">
                  <c:v>100.021</c:v>
                </c:pt>
                <c:pt idx="238">
                  <c:v>100.021</c:v>
                </c:pt>
                <c:pt idx="239">
                  <c:v>101.261</c:v>
                </c:pt>
                <c:pt idx="240">
                  <c:v>101.261</c:v>
                </c:pt>
                <c:pt idx="241">
                  <c:v>102.05500000000001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F0-4637-80E8-8D9EA94D7E17}"/>
            </c:ext>
          </c:extLst>
        </c:ser>
        <c:ser>
          <c:idx val="6"/>
          <c:order val="4"/>
          <c:tx>
            <c:strRef>
              <c:f>'Long term averages'!$G$3</c:f>
              <c:strCache>
                <c:ptCount val="1"/>
                <c:pt idx="0">
                  <c:v>Notably Low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averages'!$G$4:$G$500</c:f>
              <c:numCache>
                <c:formatCode>General</c:formatCode>
                <c:ptCount val="497"/>
                <c:pt idx="0">
                  <c:v>101.32899999999999</c:v>
                </c:pt>
                <c:pt idx="1">
                  <c:v>101.73099999999999</c:v>
                </c:pt>
                <c:pt idx="2">
                  <c:v>101.73099999999999</c:v>
                </c:pt>
                <c:pt idx="3">
                  <c:v>101.405</c:v>
                </c:pt>
                <c:pt idx="4">
                  <c:v>101.405</c:v>
                </c:pt>
                <c:pt idx="5">
                  <c:v>101.19199999999999</c:v>
                </c:pt>
                <c:pt idx="6">
                  <c:v>101.19199999999999</c:v>
                </c:pt>
                <c:pt idx="7">
                  <c:v>100.605</c:v>
                </c:pt>
                <c:pt idx="8">
                  <c:v>100.605</c:v>
                </c:pt>
                <c:pt idx="9">
                  <c:v>100.29600000000001</c:v>
                </c:pt>
                <c:pt idx="10">
                  <c:v>100.29600000000001</c:v>
                </c:pt>
                <c:pt idx="11">
                  <c:v>100.089</c:v>
                </c:pt>
                <c:pt idx="12">
                  <c:v>100.089</c:v>
                </c:pt>
                <c:pt idx="13">
                  <c:v>99.924999999999997</c:v>
                </c:pt>
                <c:pt idx="14">
                  <c:v>99.924999999999997</c:v>
                </c:pt>
                <c:pt idx="15">
                  <c:v>99.787999999999997</c:v>
                </c:pt>
                <c:pt idx="16">
                  <c:v>99.787999999999997</c:v>
                </c:pt>
                <c:pt idx="17">
                  <c:v>99.722999999999999</c:v>
                </c:pt>
                <c:pt idx="18">
                  <c:v>99.722999999999999</c:v>
                </c:pt>
                <c:pt idx="19">
                  <c:v>99.741</c:v>
                </c:pt>
                <c:pt idx="20">
                  <c:v>99.741</c:v>
                </c:pt>
                <c:pt idx="21">
                  <c:v>99.844999999999999</c:v>
                </c:pt>
                <c:pt idx="22">
                  <c:v>99.844999999999999</c:v>
                </c:pt>
                <c:pt idx="23">
                  <c:v>101.32899999999999</c:v>
                </c:pt>
                <c:pt idx="24">
                  <c:v>101.32899999999999</c:v>
                </c:pt>
                <c:pt idx="25">
                  <c:v>101.73099999999999</c:v>
                </c:pt>
                <c:pt idx="26">
                  <c:v>101.73099999999999</c:v>
                </c:pt>
                <c:pt idx="27">
                  <c:v>101.405</c:v>
                </c:pt>
                <c:pt idx="28">
                  <c:v>101.405</c:v>
                </c:pt>
                <c:pt idx="29">
                  <c:v>101.19199999999999</c:v>
                </c:pt>
                <c:pt idx="30">
                  <c:v>101.19199999999999</c:v>
                </c:pt>
                <c:pt idx="31">
                  <c:v>100.605</c:v>
                </c:pt>
                <c:pt idx="32">
                  <c:v>100.605</c:v>
                </c:pt>
                <c:pt idx="33">
                  <c:v>100.29600000000001</c:v>
                </c:pt>
                <c:pt idx="34">
                  <c:v>100.29600000000001</c:v>
                </c:pt>
                <c:pt idx="35">
                  <c:v>100.089</c:v>
                </c:pt>
                <c:pt idx="36">
                  <c:v>100.089</c:v>
                </c:pt>
                <c:pt idx="37">
                  <c:v>99.924999999999997</c:v>
                </c:pt>
                <c:pt idx="38">
                  <c:v>99.924999999999997</c:v>
                </c:pt>
                <c:pt idx="39">
                  <c:v>99.787999999999997</c:v>
                </c:pt>
                <c:pt idx="40">
                  <c:v>99.787999999999997</c:v>
                </c:pt>
                <c:pt idx="41">
                  <c:v>99.722999999999999</c:v>
                </c:pt>
                <c:pt idx="42">
                  <c:v>99.722999999999999</c:v>
                </c:pt>
                <c:pt idx="43">
                  <c:v>99.741</c:v>
                </c:pt>
                <c:pt idx="44">
                  <c:v>99.741</c:v>
                </c:pt>
                <c:pt idx="45">
                  <c:v>99.844999999999999</c:v>
                </c:pt>
                <c:pt idx="46">
                  <c:v>99.844999999999999</c:v>
                </c:pt>
                <c:pt idx="47">
                  <c:v>101.32899999999999</c:v>
                </c:pt>
                <c:pt idx="48">
                  <c:v>101.32899999999999</c:v>
                </c:pt>
                <c:pt idx="49">
                  <c:v>101.73099999999999</c:v>
                </c:pt>
                <c:pt idx="50">
                  <c:v>101.73099999999999</c:v>
                </c:pt>
                <c:pt idx="51">
                  <c:v>101.405</c:v>
                </c:pt>
                <c:pt idx="52">
                  <c:v>101.405</c:v>
                </c:pt>
                <c:pt idx="53">
                  <c:v>101.19199999999999</c:v>
                </c:pt>
                <c:pt idx="54">
                  <c:v>101.19199999999999</c:v>
                </c:pt>
                <c:pt idx="55">
                  <c:v>100.605</c:v>
                </c:pt>
                <c:pt idx="56">
                  <c:v>100.605</c:v>
                </c:pt>
                <c:pt idx="57">
                  <c:v>100.29600000000001</c:v>
                </c:pt>
                <c:pt idx="58">
                  <c:v>100.29600000000001</c:v>
                </c:pt>
                <c:pt idx="59">
                  <c:v>100.089</c:v>
                </c:pt>
                <c:pt idx="60">
                  <c:v>100.089</c:v>
                </c:pt>
                <c:pt idx="61">
                  <c:v>99.924999999999997</c:v>
                </c:pt>
                <c:pt idx="62">
                  <c:v>99.924999999999997</c:v>
                </c:pt>
                <c:pt idx="63">
                  <c:v>99.787999999999997</c:v>
                </c:pt>
                <c:pt idx="64">
                  <c:v>99.787999999999997</c:v>
                </c:pt>
                <c:pt idx="65">
                  <c:v>99.722999999999999</c:v>
                </c:pt>
                <c:pt idx="66">
                  <c:v>99.722999999999999</c:v>
                </c:pt>
                <c:pt idx="67">
                  <c:v>99.741</c:v>
                </c:pt>
                <c:pt idx="68">
                  <c:v>99.741</c:v>
                </c:pt>
                <c:pt idx="69">
                  <c:v>99.844999999999999</c:v>
                </c:pt>
                <c:pt idx="70">
                  <c:v>99.844999999999999</c:v>
                </c:pt>
                <c:pt idx="71">
                  <c:v>101.32899999999999</c:v>
                </c:pt>
                <c:pt idx="72">
                  <c:v>99.844999999999999</c:v>
                </c:pt>
                <c:pt idx="73">
                  <c:v>101.32899999999999</c:v>
                </c:pt>
                <c:pt idx="74">
                  <c:v>101.32899999999999</c:v>
                </c:pt>
                <c:pt idx="75">
                  <c:v>101.73099999999999</c:v>
                </c:pt>
                <c:pt idx="76">
                  <c:v>101.73099999999999</c:v>
                </c:pt>
                <c:pt idx="77">
                  <c:v>101.405</c:v>
                </c:pt>
                <c:pt idx="78">
                  <c:v>101.405</c:v>
                </c:pt>
                <c:pt idx="79">
                  <c:v>101.19199999999999</c:v>
                </c:pt>
                <c:pt idx="80">
                  <c:v>101.19199999999999</c:v>
                </c:pt>
                <c:pt idx="81">
                  <c:v>100.605</c:v>
                </c:pt>
                <c:pt idx="82">
                  <c:v>100.605</c:v>
                </c:pt>
                <c:pt idx="83">
                  <c:v>100.29600000000001</c:v>
                </c:pt>
                <c:pt idx="84">
                  <c:v>100.29600000000001</c:v>
                </c:pt>
                <c:pt idx="85">
                  <c:v>100.089</c:v>
                </c:pt>
                <c:pt idx="86">
                  <c:v>100.089</c:v>
                </c:pt>
                <c:pt idx="87">
                  <c:v>99.924999999999997</c:v>
                </c:pt>
                <c:pt idx="88">
                  <c:v>99.924999999999997</c:v>
                </c:pt>
                <c:pt idx="89">
                  <c:v>99.787999999999997</c:v>
                </c:pt>
                <c:pt idx="90">
                  <c:v>99.787999999999997</c:v>
                </c:pt>
                <c:pt idx="91">
                  <c:v>99.722999999999999</c:v>
                </c:pt>
                <c:pt idx="92">
                  <c:v>99.722999999999999</c:v>
                </c:pt>
                <c:pt idx="93">
                  <c:v>99.741</c:v>
                </c:pt>
                <c:pt idx="94">
                  <c:v>99.741</c:v>
                </c:pt>
                <c:pt idx="95">
                  <c:v>99.844999999999999</c:v>
                </c:pt>
                <c:pt idx="96">
                  <c:v>99.844999999999999</c:v>
                </c:pt>
                <c:pt idx="97">
                  <c:v>101.32899999999999</c:v>
                </c:pt>
                <c:pt idx="98">
                  <c:v>101.32899999999999</c:v>
                </c:pt>
                <c:pt idx="99">
                  <c:v>101.73099999999999</c:v>
                </c:pt>
                <c:pt idx="100">
                  <c:v>101.73099999999999</c:v>
                </c:pt>
                <c:pt idx="101">
                  <c:v>101.405</c:v>
                </c:pt>
                <c:pt idx="102">
                  <c:v>101.405</c:v>
                </c:pt>
                <c:pt idx="103">
                  <c:v>101.19199999999999</c:v>
                </c:pt>
                <c:pt idx="104">
                  <c:v>101.19199999999999</c:v>
                </c:pt>
                <c:pt idx="105">
                  <c:v>100.605</c:v>
                </c:pt>
                <c:pt idx="106">
                  <c:v>100.605</c:v>
                </c:pt>
                <c:pt idx="107">
                  <c:v>100.29600000000001</c:v>
                </c:pt>
                <c:pt idx="108">
                  <c:v>100.29600000000001</c:v>
                </c:pt>
                <c:pt idx="109">
                  <c:v>100.089</c:v>
                </c:pt>
                <c:pt idx="110">
                  <c:v>100.089</c:v>
                </c:pt>
                <c:pt idx="111">
                  <c:v>99.924999999999997</c:v>
                </c:pt>
                <c:pt idx="112">
                  <c:v>99.924999999999997</c:v>
                </c:pt>
                <c:pt idx="113">
                  <c:v>99.787999999999997</c:v>
                </c:pt>
                <c:pt idx="114">
                  <c:v>99.787999999999997</c:v>
                </c:pt>
                <c:pt idx="115">
                  <c:v>99.722999999999999</c:v>
                </c:pt>
                <c:pt idx="116">
                  <c:v>99.722999999999999</c:v>
                </c:pt>
                <c:pt idx="117">
                  <c:v>99.741</c:v>
                </c:pt>
                <c:pt idx="118">
                  <c:v>99.741</c:v>
                </c:pt>
                <c:pt idx="119">
                  <c:v>99.844999999999999</c:v>
                </c:pt>
                <c:pt idx="120">
                  <c:v>99.844999999999999</c:v>
                </c:pt>
                <c:pt idx="121">
                  <c:v>101.32899999999999</c:v>
                </c:pt>
                <c:pt idx="122">
                  <c:v>101.32899999999999</c:v>
                </c:pt>
                <c:pt idx="123">
                  <c:v>101.73099999999999</c:v>
                </c:pt>
                <c:pt idx="124">
                  <c:v>101.73099999999999</c:v>
                </c:pt>
                <c:pt idx="125">
                  <c:v>101.405</c:v>
                </c:pt>
                <c:pt idx="126">
                  <c:v>101.405</c:v>
                </c:pt>
                <c:pt idx="127">
                  <c:v>101.19199999999999</c:v>
                </c:pt>
                <c:pt idx="128">
                  <c:v>101.19199999999999</c:v>
                </c:pt>
                <c:pt idx="129">
                  <c:v>100.605</c:v>
                </c:pt>
                <c:pt idx="130">
                  <c:v>100.605</c:v>
                </c:pt>
                <c:pt idx="131">
                  <c:v>100.29600000000001</c:v>
                </c:pt>
                <c:pt idx="132">
                  <c:v>100.29600000000001</c:v>
                </c:pt>
                <c:pt idx="133">
                  <c:v>100.089</c:v>
                </c:pt>
                <c:pt idx="134">
                  <c:v>100.089</c:v>
                </c:pt>
                <c:pt idx="135">
                  <c:v>99.924999999999997</c:v>
                </c:pt>
                <c:pt idx="136">
                  <c:v>99.924999999999997</c:v>
                </c:pt>
                <c:pt idx="137">
                  <c:v>99.787999999999997</c:v>
                </c:pt>
                <c:pt idx="138">
                  <c:v>99.787999999999997</c:v>
                </c:pt>
                <c:pt idx="139">
                  <c:v>99.722999999999999</c:v>
                </c:pt>
                <c:pt idx="140">
                  <c:v>99.722999999999999</c:v>
                </c:pt>
                <c:pt idx="141">
                  <c:v>99.741</c:v>
                </c:pt>
                <c:pt idx="142">
                  <c:v>99.741</c:v>
                </c:pt>
                <c:pt idx="143">
                  <c:v>99.844999999999999</c:v>
                </c:pt>
                <c:pt idx="144">
                  <c:v>99.844999999999999</c:v>
                </c:pt>
                <c:pt idx="145">
                  <c:v>101.32899999999999</c:v>
                </c:pt>
                <c:pt idx="146">
                  <c:v>101.32899999999999</c:v>
                </c:pt>
                <c:pt idx="147">
                  <c:v>101.73099999999999</c:v>
                </c:pt>
                <c:pt idx="148">
                  <c:v>101.73099999999999</c:v>
                </c:pt>
                <c:pt idx="149">
                  <c:v>101.405</c:v>
                </c:pt>
                <c:pt idx="150">
                  <c:v>101.405</c:v>
                </c:pt>
                <c:pt idx="151">
                  <c:v>101.19199999999999</c:v>
                </c:pt>
                <c:pt idx="152">
                  <c:v>101.19199999999999</c:v>
                </c:pt>
                <c:pt idx="153">
                  <c:v>100.605</c:v>
                </c:pt>
                <c:pt idx="154">
                  <c:v>100.605</c:v>
                </c:pt>
                <c:pt idx="155">
                  <c:v>100.29600000000001</c:v>
                </c:pt>
                <c:pt idx="156">
                  <c:v>100.29600000000001</c:v>
                </c:pt>
                <c:pt idx="157">
                  <c:v>100.089</c:v>
                </c:pt>
                <c:pt idx="158">
                  <c:v>100.089</c:v>
                </c:pt>
                <c:pt idx="159">
                  <c:v>99.924999999999997</c:v>
                </c:pt>
                <c:pt idx="160">
                  <c:v>99.924999999999997</c:v>
                </c:pt>
                <c:pt idx="161">
                  <c:v>99.787999999999997</c:v>
                </c:pt>
                <c:pt idx="162">
                  <c:v>99.787999999999997</c:v>
                </c:pt>
                <c:pt idx="163">
                  <c:v>99.722999999999999</c:v>
                </c:pt>
                <c:pt idx="164">
                  <c:v>99.722999999999999</c:v>
                </c:pt>
                <c:pt idx="165">
                  <c:v>99.741</c:v>
                </c:pt>
                <c:pt idx="166">
                  <c:v>99.741</c:v>
                </c:pt>
                <c:pt idx="167">
                  <c:v>99.844999999999999</c:v>
                </c:pt>
                <c:pt idx="168">
                  <c:v>99.844999999999999</c:v>
                </c:pt>
                <c:pt idx="169">
                  <c:v>101.32899999999999</c:v>
                </c:pt>
                <c:pt idx="170">
                  <c:v>101.32899999999999</c:v>
                </c:pt>
                <c:pt idx="171">
                  <c:v>101.73099999999999</c:v>
                </c:pt>
                <c:pt idx="172">
                  <c:v>101.73099999999999</c:v>
                </c:pt>
                <c:pt idx="173">
                  <c:v>101.405</c:v>
                </c:pt>
                <c:pt idx="174">
                  <c:v>101.405</c:v>
                </c:pt>
                <c:pt idx="175">
                  <c:v>101.19199999999999</c:v>
                </c:pt>
                <c:pt idx="176">
                  <c:v>101.19199999999999</c:v>
                </c:pt>
                <c:pt idx="177">
                  <c:v>100.605</c:v>
                </c:pt>
                <c:pt idx="178">
                  <c:v>100.605</c:v>
                </c:pt>
                <c:pt idx="179">
                  <c:v>100.29600000000001</c:v>
                </c:pt>
                <c:pt idx="180">
                  <c:v>100.29600000000001</c:v>
                </c:pt>
                <c:pt idx="181">
                  <c:v>100.089</c:v>
                </c:pt>
                <c:pt idx="182">
                  <c:v>100.089</c:v>
                </c:pt>
                <c:pt idx="183">
                  <c:v>99.924999999999997</c:v>
                </c:pt>
                <c:pt idx="184">
                  <c:v>99.924999999999997</c:v>
                </c:pt>
                <c:pt idx="185">
                  <c:v>99.787999999999997</c:v>
                </c:pt>
                <c:pt idx="186">
                  <c:v>99.787999999999997</c:v>
                </c:pt>
                <c:pt idx="187">
                  <c:v>99.722999999999999</c:v>
                </c:pt>
                <c:pt idx="188">
                  <c:v>99.722999999999999</c:v>
                </c:pt>
                <c:pt idx="189">
                  <c:v>99.741</c:v>
                </c:pt>
                <c:pt idx="190">
                  <c:v>99.741</c:v>
                </c:pt>
                <c:pt idx="191">
                  <c:v>99.844999999999999</c:v>
                </c:pt>
                <c:pt idx="192">
                  <c:v>99.844999999999999</c:v>
                </c:pt>
                <c:pt idx="193">
                  <c:v>101.32899999999999</c:v>
                </c:pt>
                <c:pt idx="194">
                  <c:v>101.32899999999999</c:v>
                </c:pt>
                <c:pt idx="195">
                  <c:v>101.73099999999999</c:v>
                </c:pt>
                <c:pt idx="196">
                  <c:v>101.73099999999999</c:v>
                </c:pt>
                <c:pt idx="197">
                  <c:v>101.405</c:v>
                </c:pt>
                <c:pt idx="198">
                  <c:v>101.405</c:v>
                </c:pt>
                <c:pt idx="199">
                  <c:v>101.19199999999999</c:v>
                </c:pt>
                <c:pt idx="200">
                  <c:v>101.19199999999999</c:v>
                </c:pt>
                <c:pt idx="201">
                  <c:v>100.605</c:v>
                </c:pt>
                <c:pt idx="202">
                  <c:v>100.605</c:v>
                </c:pt>
                <c:pt idx="203">
                  <c:v>100.29600000000001</c:v>
                </c:pt>
                <c:pt idx="204">
                  <c:v>100.29600000000001</c:v>
                </c:pt>
                <c:pt idx="205">
                  <c:v>100.089</c:v>
                </c:pt>
                <c:pt idx="206">
                  <c:v>100.089</c:v>
                </c:pt>
                <c:pt idx="207">
                  <c:v>99.924999999999997</c:v>
                </c:pt>
                <c:pt idx="208">
                  <c:v>99.924999999999997</c:v>
                </c:pt>
                <c:pt idx="209">
                  <c:v>99.787999999999997</c:v>
                </c:pt>
                <c:pt idx="210">
                  <c:v>99.787999999999997</c:v>
                </c:pt>
                <c:pt idx="211">
                  <c:v>99.722999999999999</c:v>
                </c:pt>
                <c:pt idx="212">
                  <c:v>99.722999999999999</c:v>
                </c:pt>
                <c:pt idx="213">
                  <c:v>99.741</c:v>
                </c:pt>
                <c:pt idx="214">
                  <c:v>99.741</c:v>
                </c:pt>
                <c:pt idx="215">
                  <c:v>99.844999999999999</c:v>
                </c:pt>
                <c:pt idx="216">
                  <c:v>99.844999999999999</c:v>
                </c:pt>
                <c:pt idx="217">
                  <c:v>101.32899999999999</c:v>
                </c:pt>
                <c:pt idx="218">
                  <c:v>101.32899999999999</c:v>
                </c:pt>
                <c:pt idx="219">
                  <c:v>101.73099999999999</c:v>
                </c:pt>
                <c:pt idx="220">
                  <c:v>101.73099999999999</c:v>
                </c:pt>
                <c:pt idx="221">
                  <c:v>101.405</c:v>
                </c:pt>
                <c:pt idx="222">
                  <c:v>101.405</c:v>
                </c:pt>
                <c:pt idx="223">
                  <c:v>101.19199999999999</c:v>
                </c:pt>
                <c:pt idx="224">
                  <c:v>101.19199999999999</c:v>
                </c:pt>
                <c:pt idx="225">
                  <c:v>100.605</c:v>
                </c:pt>
                <c:pt idx="226">
                  <c:v>100.605</c:v>
                </c:pt>
                <c:pt idx="227">
                  <c:v>100.29600000000001</c:v>
                </c:pt>
                <c:pt idx="228">
                  <c:v>100.29600000000001</c:v>
                </c:pt>
                <c:pt idx="229">
                  <c:v>100.089</c:v>
                </c:pt>
                <c:pt idx="230">
                  <c:v>100.089</c:v>
                </c:pt>
                <c:pt idx="231">
                  <c:v>99.924999999999997</c:v>
                </c:pt>
                <c:pt idx="232">
                  <c:v>99.924999999999997</c:v>
                </c:pt>
                <c:pt idx="233">
                  <c:v>99.787999999999997</c:v>
                </c:pt>
                <c:pt idx="234">
                  <c:v>99.787999999999997</c:v>
                </c:pt>
                <c:pt idx="235">
                  <c:v>99.722999999999999</c:v>
                </c:pt>
                <c:pt idx="236">
                  <c:v>99.722999999999999</c:v>
                </c:pt>
                <c:pt idx="237">
                  <c:v>99.741</c:v>
                </c:pt>
                <c:pt idx="238">
                  <c:v>99.741</c:v>
                </c:pt>
                <c:pt idx="239">
                  <c:v>99.844999999999999</c:v>
                </c:pt>
                <c:pt idx="240">
                  <c:v>99.844999999999999</c:v>
                </c:pt>
                <c:pt idx="241">
                  <c:v>101.32899999999999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F0-4637-80E8-8D9EA94D7E17}"/>
            </c:ext>
          </c:extLst>
        </c:ser>
        <c:ser>
          <c:idx val="7"/>
          <c:order val="5"/>
          <c:tx>
            <c:strRef>
              <c:f>'Long term averages'!$H$3</c:f>
              <c:strCache>
                <c:ptCount val="1"/>
                <c:pt idx="0">
                  <c:v>Exceptionally Low</c:v>
                </c:pt>
              </c:strCache>
            </c:strRef>
          </c:tx>
          <c:spPr>
            <a:noFill/>
            <a:ln w="25400">
              <a:noFill/>
            </a:ln>
          </c:spPr>
          <c:cat>
            <c:numRef>
              <c:f>'Long term averages'!$A$4:$A$500</c:f>
              <c:numCache>
                <c:formatCode>d\-mmm\-yy</c:formatCode>
                <c:ptCount val="497"/>
                <c:pt idx="0">
                  <c:v>42736</c:v>
                </c:pt>
                <c:pt idx="1">
                  <c:v>42766</c:v>
                </c:pt>
                <c:pt idx="2">
                  <c:v>42767</c:v>
                </c:pt>
                <c:pt idx="3">
                  <c:v>42794</c:v>
                </c:pt>
                <c:pt idx="4">
                  <c:v>42795</c:v>
                </c:pt>
                <c:pt idx="5">
                  <c:v>42825</c:v>
                </c:pt>
                <c:pt idx="6">
                  <c:v>42826</c:v>
                </c:pt>
                <c:pt idx="7">
                  <c:v>42855</c:v>
                </c:pt>
                <c:pt idx="8">
                  <c:v>42856</c:v>
                </c:pt>
                <c:pt idx="9">
                  <c:v>42886</c:v>
                </c:pt>
                <c:pt idx="10">
                  <c:v>42887</c:v>
                </c:pt>
                <c:pt idx="11">
                  <c:v>42916</c:v>
                </c:pt>
                <c:pt idx="12">
                  <c:v>42917</c:v>
                </c:pt>
                <c:pt idx="13">
                  <c:v>42947</c:v>
                </c:pt>
                <c:pt idx="14">
                  <c:v>42948</c:v>
                </c:pt>
                <c:pt idx="15">
                  <c:v>42978</c:v>
                </c:pt>
                <c:pt idx="16">
                  <c:v>42979</c:v>
                </c:pt>
                <c:pt idx="17">
                  <c:v>43008</c:v>
                </c:pt>
                <c:pt idx="18">
                  <c:v>43009</c:v>
                </c:pt>
                <c:pt idx="19">
                  <c:v>43039</c:v>
                </c:pt>
                <c:pt idx="20">
                  <c:v>43040</c:v>
                </c:pt>
                <c:pt idx="21">
                  <c:v>43069</c:v>
                </c:pt>
                <c:pt idx="22">
                  <c:v>43070</c:v>
                </c:pt>
                <c:pt idx="23">
                  <c:v>43100</c:v>
                </c:pt>
                <c:pt idx="24">
                  <c:v>43101</c:v>
                </c:pt>
                <c:pt idx="25">
                  <c:v>43131</c:v>
                </c:pt>
                <c:pt idx="26">
                  <c:v>43132</c:v>
                </c:pt>
                <c:pt idx="27">
                  <c:v>43159</c:v>
                </c:pt>
                <c:pt idx="28">
                  <c:v>43160</c:v>
                </c:pt>
                <c:pt idx="29">
                  <c:v>43190</c:v>
                </c:pt>
                <c:pt idx="30">
                  <c:v>43191</c:v>
                </c:pt>
                <c:pt idx="31">
                  <c:v>43220</c:v>
                </c:pt>
                <c:pt idx="32">
                  <c:v>43221</c:v>
                </c:pt>
                <c:pt idx="33">
                  <c:v>43251</c:v>
                </c:pt>
                <c:pt idx="34">
                  <c:v>43252</c:v>
                </c:pt>
                <c:pt idx="35">
                  <c:v>43281</c:v>
                </c:pt>
                <c:pt idx="36">
                  <c:v>43282</c:v>
                </c:pt>
                <c:pt idx="37">
                  <c:v>43312</c:v>
                </c:pt>
                <c:pt idx="38">
                  <c:v>43313</c:v>
                </c:pt>
                <c:pt idx="39">
                  <c:v>43343</c:v>
                </c:pt>
                <c:pt idx="40">
                  <c:v>43344</c:v>
                </c:pt>
                <c:pt idx="41">
                  <c:v>43373</c:v>
                </c:pt>
                <c:pt idx="42">
                  <c:v>43374</c:v>
                </c:pt>
                <c:pt idx="43">
                  <c:v>43404</c:v>
                </c:pt>
                <c:pt idx="44">
                  <c:v>43405</c:v>
                </c:pt>
                <c:pt idx="45">
                  <c:v>43434</c:v>
                </c:pt>
                <c:pt idx="46">
                  <c:v>43435</c:v>
                </c:pt>
                <c:pt idx="47">
                  <c:v>43465</c:v>
                </c:pt>
                <c:pt idx="48">
                  <c:v>43466</c:v>
                </c:pt>
                <c:pt idx="49">
                  <c:v>43496</c:v>
                </c:pt>
                <c:pt idx="50">
                  <c:v>43497</c:v>
                </c:pt>
                <c:pt idx="51">
                  <c:v>43524</c:v>
                </c:pt>
                <c:pt idx="52">
                  <c:v>43525</c:v>
                </c:pt>
                <c:pt idx="53">
                  <c:v>43555</c:v>
                </c:pt>
                <c:pt idx="54">
                  <c:v>43556</c:v>
                </c:pt>
                <c:pt idx="55">
                  <c:v>43585</c:v>
                </c:pt>
                <c:pt idx="56">
                  <c:v>43586</c:v>
                </c:pt>
                <c:pt idx="57">
                  <c:v>43616</c:v>
                </c:pt>
                <c:pt idx="58">
                  <c:v>43617</c:v>
                </c:pt>
                <c:pt idx="59">
                  <c:v>43646</c:v>
                </c:pt>
                <c:pt idx="60">
                  <c:v>43647</c:v>
                </c:pt>
                <c:pt idx="61">
                  <c:v>43677</c:v>
                </c:pt>
                <c:pt idx="62">
                  <c:v>43678</c:v>
                </c:pt>
                <c:pt idx="63">
                  <c:v>43708</c:v>
                </c:pt>
                <c:pt idx="64">
                  <c:v>43709</c:v>
                </c:pt>
                <c:pt idx="65">
                  <c:v>43738</c:v>
                </c:pt>
                <c:pt idx="66">
                  <c:v>43739</c:v>
                </c:pt>
                <c:pt idx="67">
                  <c:v>43769</c:v>
                </c:pt>
                <c:pt idx="68">
                  <c:v>43770</c:v>
                </c:pt>
                <c:pt idx="69">
                  <c:v>43799</c:v>
                </c:pt>
                <c:pt idx="70">
                  <c:v>43800</c:v>
                </c:pt>
                <c:pt idx="71">
                  <c:v>43830</c:v>
                </c:pt>
                <c:pt idx="72">
                  <c:v>43800</c:v>
                </c:pt>
                <c:pt idx="73">
                  <c:v>43830</c:v>
                </c:pt>
                <c:pt idx="74">
                  <c:v>43831</c:v>
                </c:pt>
                <c:pt idx="75">
                  <c:v>43861</c:v>
                </c:pt>
                <c:pt idx="76">
                  <c:v>43862</c:v>
                </c:pt>
                <c:pt idx="77">
                  <c:v>43889</c:v>
                </c:pt>
                <c:pt idx="78">
                  <c:v>43891</c:v>
                </c:pt>
                <c:pt idx="79">
                  <c:v>43921</c:v>
                </c:pt>
                <c:pt idx="80">
                  <c:v>43922</c:v>
                </c:pt>
                <c:pt idx="81">
                  <c:v>43951</c:v>
                </c:pt>
                <c:pt idx="82">
                  <c:v>43952</c:v>
                </c:pt>
                <c:pt idx="83">
                  <c:v>43982</c:v>
                </c:pt>
                <c:pt idx="84">
                  <c:v>43983</c:v>
                </c:pt>
                <c:pt idx="85">
                  <c:v>44012</c:v>
                </c:pt>
                <c:pt idx="86">
                  <c:v>44013</c:v>
                </c:pt>
                <c:pt idx="87">
                  <c:v>44043</c:v>
                </c:pt>
                <c:pt idx="88">
                  <c:v>44044</c:v>
                </c:pt>
                <c:pt idx="89">
                  <c:v>44074</c:v>
                </c:pt>
                <c:pt idx="90">
                  <c:v>44075</c:v>
                </c:pt>
                <c:pt idx="91">
                  <c:v>44104</c:v>
                </c:pt>
                <c:pt idx="92">
                  <c:v>44105</c:v>
                </c:pt>
                <c:pt idx="93">
                  <c:v>44135</c:v>
                </c:pt>
                <c:pt idx="94">
                  <c:v>44136</c:v>
                </c:pt>
                <c:pt idx="95">
                  <c:v>44165</c:v>
                </c:pt>
                <c:pt idx="96">
                  <c:v>44166</c:v>
                </c:pt>
                <c:pt idx="97">
                  <c:v>44196</c:v>
                </c:pt>
                <c:pt idx="98">
                  <c:v>44197</c:v>
                </c:pt>
                <c:pt idx="99">
                  <c:v>44227</c:v>
                </c:pt>
                <c:pt idx="100">
                  <c:v>44228</c:v>
                </c:pt>
                <c:pt idx="101">
                  <c:v>44255</c:v>
                </c:pt>
                <c:pt idx="102">
                  <c:v>44256</c:v>
                </c:pt>
                <c:pt idx="103">
                  <c:v>44286</c:v>
                </c:pt>
                <c:pt idx="104">
                  <c:v>44287</c:v>
                </c:pt>
                <c:pt idx="105">
                  <c:v>44316</c:v>
                </c:pt>
                <c:pt idx="106">
                  <c:v>44317</c:v>
                </c:pt>
                <c:pt idx="107">
                  <c:v>44347</c:v>
                </c:pt>
                <c:pt idx="108">
                  <c:v>44348</c:v>
                </c:pt>
                <c:pt idx="109">
                  <c:v>44377</c:v>
                </c:pt>
                <c:pt idx="110">
                  <c:v>44378</c:v>
                </c:pt>
                <c:pt idx="111">
                  <c:v>44408</c:v>
                </c:pt>
                <c:pt idx="112">
                  <c:v>44409</c:v>
                </c:pt>
                <c:pt idx="113">
                  <c:v>44439</c:v>
                </c:pt>
                <c:pt idx="114">
                  <c:v>44440</c:v>
                </c:pt>
                <c:pt idx="115">
                  <c:v>44469</c:v>
                </c:pt>
                <c:pt idx="116">
                  <c:v>44470</c:v>
                </c:pt>
                <c:pt idx="117">
                  <c:v>44500</c:v>
                </c:pt>
                <c:pt idx="118">
                  <c:v>44501</c:v>
                </c:pt>
                <c:pt idx="119">
                  <c:v>44530</c:v>
                </c:pt>
                <c:pt idx="120">
                  <c:v>44531</c:v>
                </c:pt>
                <c:pt idx="121">
                  <c:v>44561</c:v>
                </c:pt>
                <c:pt idx="122">
                  <c:v>44562</c:v>
                </c:pt>
                <c:pt idx="123">
                  <c:v>44592</c:v>
                </c:pt>
                <c:pt idx="124">
                  <c:v>44593</c:v>
                </c:pt>
                <c:pt idx="125">
                  <c:v>44620</c:v>
                </c:pt>
                <c:pt idx="126">
                  <c:v>44621</c:v>
                </c:pt>
                <c:pt idx="127">
                  <c:v>44651</c:v>
                </c:pt>
                <c:pt idx="128">
                  <c:v>44652</c:v>
                </c:pt>
                <c:pt idx="129">
                  <c:v>44681</c:v>
                </c:pt>
                <c:pt idx="130">
                  <c:v>44682</c:v>
                </c:pt>
                <c:pt idx="131">
                  <c:v>44712</c:v>
                </c:pt>
                <c:pt idx="132">
                  <c:v>44713</c:v>
                </c:pt>
                <c:pt idx="133">
                  <c:v>44742</c:v>
                </c:pt>
                <c:pt idx="134">
                  <c:v>44743</c:v>
                </c:pt>
                <c:pt idx="135">
                  <c:v>44773</c:v>
                </c:pt>
                <c:pt idx="136">
                  <c:v>44774</c:v>
                </c:pt>
                <c:pt idx="137">
                  <c:v>44804</c:v>
                </c:pt>
                <c:pt idx="138">
                  <c:v>44805</c:v>
                </c:pt>
                <c:pt idx="139">
                  <c:v>44834</c:v>
                </c:pt>
                <c:pt idx="140">
                  <c:v>44835</c:v>
                </c:pt>
                <c:pt idx="141">
                  <c:v>44865</c:v>
                </c:pt>
                <c:pt idx="142">
                  <c:v>44866</c:v>
                </c:pt>
                <c:pt idx="143">
                  <c:v>44895</c:v>
                </c:pt>
                <c:pt idx="144">
                  <c:v>44896</c:v>
                </c:pt>
                <c:pt idx="145">
                  <c:v>44926</c:v>
                </c:pt>
                <c:pt idx="146">
                  <c:v>44927</c:v>
                </c:pt>
                <c:pt idx="147">
                  <c:v>44957</c:v>
                </c:pt>
                <c:pt idx="148">
                  <c:v>44958</c:v>
                </c:pt>
                <c:pt idx="149">
                  <c:v>44985</c:v>
                </c:pt>
                <c:pt idx="150">
                  <c:v>44986</c:v>
                </c:pt>
                <c:pt idx="151">
                  <c:v>45016</c:v>
                </c:pt>
                <c:pt idx="152">
                  <c:v>45017</c:v>
                </c:pt>
                <c:pt idx="153">
                  <c:v>45046</c:v>
                </c:pt>
                <c:pt idx="154">
                  <c:v>45047</c:v>
                </c:pt>
                <c:pt idx="155">
                  <c:v>45077</c:v>
                </c:pt>
                <c:pt idx="156">
                  <c:v>45078</c:v>
                </c:pt>
                <c:pt idx="157">
                  <c:v>45107</c:v>
                </c:pt>
                <c:pt idx="158">
                  <c:v>45108</c:v>
                </c:pt>
                <c:pt idx="159">
                  <c:v>45138</c:v>
                </c:pt>
                <c:pt idx="160">
                  <c:v>45139</c:v>
                </c:pt>
                <c:pt idx="161">
                  <c:v>45169</c:v>
                </c:pt>
                <c:pt idx="162">
                  <c:v>45170</c:v>
                </c:pt>
                <c:pt idx="163">
                  <c:v>45199</c:v>
                </c:pt>
                <c:pt idx="164">
                  <c:v>45200</c:v>
                </c:pt>
                <c:pt idx="165">
                  <c:v>45230</c:v>
                </c:pt>
                <c:pt idx="166">
                  <c:v>45231</c:v>
                </c:pt>
                <c:pt idx="167">
                  <c:v>45260</c:v>
                </c:pt>
                <c:pt idx="168">
                  <c:v>45261</c:v>
                </c:pt>
                <c:pt idx="169">
                  <c:v>45291</c:v>
                </c:pt>
                <c:pt idx="170">
                  <c:v>45292</c:v>
                </c:pt>
                <c:pt idx="171">
                  <c:v>45322</c:v>
                </c:pt>
                <c:pt idx="172">
                  <c:v>45323</c:v>
                </c:pt>
                <c:pt idx="173">
                  <c:v>45351</c:v>
                </c:pt>
                <c:pt idx="174">
                  <c:v>45352</c:v>
                </c:pt>
                <c:pt idx="175">
                  <c:v>45382</c:v>
                </c:pt>
                <c:pt idx="176">
                  <c:v>45383</c:v>
                </c:pt>
                <c:pt idx="177">
                  <c:v>45412</c:v>
                </c:pt>
                <c:pt idx="178">
                  <c:v>45413</c:v>
                </c:pt>
                <c:pt idx="179">
                  <c:v>45443</c:v>
                </c:pt>
                <c:pt idx="180">
                  <c:v>45444</c:v>
                </c:pt>
                <c:pt idx="181">
                  <c:v>45473</c:v>
                </c:pt>
                <c:pt idx="182">
                  <c:v>45474</c:v>
                </c:pt>
                <c:pt idx="183">
                  <c:v>45504</c:v>
                </c:pt>
                <c:pt idx="184">
                  <c:v>45505</c:v>
                </c:pt>
                <c:pt idx="185">
                  <c:v>45535</c:v>
                </c:pt>
                <c:pt idx="186">
                  <c:v>45536</c:v>
                </c:pt>
                <c:pt idx="187">
                  <c:v>45565</c:v>
                </c:pt>
                <c:pt idx="188">
                  <c:v>45566</c:v>
                </c:pt>
                <c:pt idx="189">
                  <c:v>45596</c:v>
                </c:pt>
                <c:pt idx="190">
                  <c:v>45597</c:v>
                </c:pt>
                <c:pt idx="191">
                  <c:v>45626</c:v>
                </c:pt>
                <c:pt idx="192">
                  <c:v>45627</c:v>
                </c:pt>
                <c:pt idx="193">
                  <c:v>45657</c:v>
                </c:pt>
                <c:pt idx="194">
                  <c:v>45658</c:v>
                </c:pt>
                <c:pt idx="195">
                  <c:v>45688</c:v>
                </c:pt>
                <c:pt idx="196">
                  <c:v>45689</c:v>
                </c:pt>
                <c:pt idx="197">
                  <c:v>45716</c:v>
                </c:pt>
                <c:pt idx="198">
                  <c:v>45717</c:v>
                </c:pt>
                <c:pt idx="199">
                  <c:v>45747</c:v>
                </c:pt>
                <c:pt idx="200">
                  <c:v>45748</c:v>
                </c:pt>
                <c:pt idx="201">
                  <c:v>45777</c:v>
                </c:pt>
                <c:pt idx="202">
                  <c:v>45778</c:v>
                </c:pt>
                <c:pt idx="203">
                  <c:v>45808</c:v>
                </c:pt>
                <c:pt idx="204">
                  <c:v>45809</c:v>
                </c:pt>
                <c:pt idx="205">
                  <c:v>45838</c:v>
                </c:pt>
                <c:pt idx="206">
                  <c:v>45839</c:v>
                </c:pt>
                <c:pt idx="207">
                  <c:v>45869</c:v>
                </c:pt>
                <c:pt idx="208">
                  <c:v>45870</c:v>
                </c:pt>
                <c:pt idx="209">
                  <c:v>45900</c:v>
                </c:pt>
                <c:pt idx="210">
                  <c:v>45901</c:v>
                </c:pt>
                <c:pt idx="211">
                  <c:v>45930</c:v>
                </c:pt>
                <c:pt idx="212">
                  <c:v>45931</c:v>
                </c:pt>
                <c:pt idx="213">
                  <c:v>45961</c:v>
                </c:pt>
                <c:pt idx="214">
                  <c:v>45962</c:v>
                </c:pt>
                <c:pt idx="215">
                  <c:v>45991</c:v>
                </c:pt>
                <c:pt idx="216">
                  <c:v>45992</c:v>
                </c:pt>
                <c:pt idx="217">
                  <c:v>46022</c:v>
                </c:pt>
                <c:pt idx="218">
                  <c:v>46023</c:v>
                </c:pt>
                <c:pt idx="219">
                  <c:v>46053</c:v>
                </c:pt>
                <c:pt idx="220">
                  <c:v>46054</c:v>
                </c:pt>
                <c:pt idx="221">
                  <c:v>46081</c:v>
                </c:pt>
                <c:pt idx="222">
                  <c:v>46082</c:v>
                </c:pt>
                <c:pt idx="223">
                  <c:v>46112</c:v>
                </c:pt>
                <c:pt idx="224">
                  <c:v>46113</c:v>
                </c:pt>
                <c:pt idx="225">
                  <c:v>46142</c:v>
                </c:pt>
                <c:pt idx="226">
                  <c:v>46143</c:v>
                </c:pt>
                <c:pt idx="227">
                  <c:v>46173</c:v>
                </c:pt>
                <c:pt idx="228">
                  <c:v>46174</c:v>
                </c:pt>
                <c:pt idx="229">
                  <c:v>46203</c:v>
                </c:pt>
                <c:pt idx="230">
                  <c:v>46204</c:v>
                </c:pt>
                <c:pt idx="231">
                  <c:v>46234</c:v>
                </c:pt>
                <c:pt idx="232">
                  <c:v>46235</c:v>
                </c:pt>
                <c:pt idx="233">
                  <c:v>46265</c:v>
                </c:pt>
                <c:pt idx="234">
                  <c:v>46266</c:v>
                </c:pt>
                <c:pt idx="235">
                  <c:v>46295</c:v>
                </c:pt>
                <c:pt idx="236">
                  <c:v>46296</c:v>
                </c:pt>
                <c:pt idx="237">
                  <c:v>46326</c:v>
                </c:pt>
                <c:pt idx="238">
                  <c:v>46327</c:v>
                </c:pt>
                <c:pt idx="239">
                  <c:v>46356</c:v>
                </c:pt>
                <c:pt idx="240">
                  <c:v>46357</c:v>
                </c:pt>
                <c:pt idx="241">
                  <c:v>46387</c:v>
                </c:pt>
              </c:numCache>
            </c:numRef>
          </c:cat>
          <c:val>
            <c:numRef>
              <c:f>'Long term averages'!$H$4:$H$500</c:f>
              <c:numCache>
                <c:formatCode>General</c:formatCode>
                <c:ptCount val="497"/>
                <c:pt idx="0">
                  <c:v>100.31100000000001</c:v>
                </c:pt>
                <c:pt idx="1">
                  <c:v>100.70399999999999</c:v>
                </c:pt>
                <c:pt idx="2">
                  <c:v>100.70399999999999</c:v>
                </c:pt>
                <c:pt idx="3">
                  <c:v>101.01600000000001</c:v>
                </c:pt>
                <c:pt idx="4">
                  <c:v>101.01600000000001</c:v>
                </c:pt>
                <c:pt idx="5">
                  <c:v>100.67400000000001</c:v>
                </c:pt>
                <c:pt idx="6">
                  <c:v>100.67400000000001</c:v>
                </c:pt>
                <c:pt idx="7">
                  <c:v>100.426</c:v>
                </c:pt>
                <c:pt idx="8">
                  <c:v>100.426</c:v>
                </c:pt>
                <c:pt idx="9">
                  <c:v>100.129</c:v>
                </c:pt>
                <c:pt idx="10">
                  <c:v>100.129</c:v>
                </c:pt>
                <c:pt idx="11">
                  <c:v>99.89</c:v>
                </c:pt>
                <c:pt idx="12">
                  <c:v>99.89</c:v>
                </c:pt>
                <c:pt idx="13">
                  <c:v>99.688999999999993</c:v>
                </c:pt>
                <c:pt idx="14">
                  <c:v>99.688999999999993</c:v>
                </c:pt>
                <c:pt idx="15">
                  <c:v>99.361000000000004</c:v>
                </c:pt>
                <c:pt idx="16">
                  <c:v>99.361000000000004</c:v>
                </c:pt>
                <c:pt idx="17">
                  <c:v>99.197000000000003</c:v>
                </c:pt>
                <c:pt idx="18">
                  <c:v>99.197000000000003</c:v>
                </c:pt>
                <c:pt idx="19">
                  <c:v>99.259</c:v>
                </c:pt>
                <c:pt idx="20">
                  <c:v>99.259</c:v>
                </c:pt>
                <c:pt idx="21">
                  <c:v>99.581999999999994</c:v>
                </c:pt>
                <c:pt idx="22">
                  <c:v>99.581999999999994</c:v>
                </c:pt>
                <c:pt idx="23">
                  <c:v>100.31100000000001</c:v>
                </c:pt>
                <c:pt idx="24">
                  <c:v>100.31100000000001</c:v>
                </c:pt>
                <c:pt idx="25">
                  <c:v>100.70399999999999</c:v>
                </c:pt>
                <c:pt idx="26">
                  <c:v>100.70399999999999</c:v>
                </c:pt>
                <c:pt idx="27">
                  <c:v>101.01600000000001</c:v>
                </c:pt>
                <c:pt idx="28">
                  <c:v>101.01600000000001</c:v>
                </c:pt>
                <c:pt idx="29">
                  <c:v>100.67400000000001</c:v>
                </c:pt>
                <c:pt idx="30">
                  <c:v>100.67400000000001</c:v>
                </c:pt>
                <c:pt idx="31">
                  <c:v>100.426</c:v>
                </c:pt>
                <c:pt idx="32">
                  <c:v>100.426</c:v>
                </c:pt>
                <c:pt idx="33">
                  <c:v>100.129</c:v>
                </c:pt>
                <c:pt idx="34">
                  <c:v>100.129</c:v>
                </c:pt>
                <c:pt idx="35">
                  <c:v>99.89</c:v>
                </c:pt>
                <c:pt idx="36">
                  <c:v>99.89</c:v>
                </c:pt>
                <c:pt idx="37">
                  <c:v>99.688999999999993</c:v>
                </c:pt>
                <c:pt idx="38">
                  <c:v>99.688999999999993</c:v>
                </c:pt>
                <c:pt idx="39">
                  <c:v>99.361000000000004</c:v>
                </c:pt>
                <c:pt idx="40">
                  <c:v>99.361000000000004</c:v>
                </c:pt>
                <c:pt idx="41">
                  <c:v>99.197000000000003</c:v>
                </c:pt>
                <c:pt idx="42">
                  <c:v>99.197000000000003</c:v>
                </c:pt>
                <c:pt idx="43">
                  <c:v>99.259</c:v>
                </c:pt>
                <c:pt idx="44">
                  <c:v>99.259</c:v>
                </c:pt>
                <c:pt idx="45">
                  <c:v>99.581999999999994</c:v>
                </c:pt>
                <c:pt idx="46">
                  <c:v>99.581999999999994</c:v>
                </c:pt>
                <c:pt idx="47">
                  <c:v>100.31100000000001</c:v>
                </c:pt>
                <c:pt idx="48">
                  <c:v>100.31100000000001</c:v>
                </c:pt>
                <c:pt idx="49">
                  <c:v>100.70399999999999</c:v>
                </c:pt>
                <c:pt idx="50">
                  <c:v>100.70399999999999</c:v>
                </c:pt>
                <c:pt idx="51">
                  <c:v>101.01600000000001</c:v>
                </c:pt>
                <c:pt idx="52">
                  <c:v>101.01600000000001</c:v>
                </c:pt>
                <c:pt idx="53">
                  <c:v>100.67400000000001</c:v>
                </c:pt>
                <c:pt idx="54">
                  <c:v>100.67400000000001</c:v>
                </c:pt>
                <c:pt idx="55">
                  <c:v>100.426</c:v>
                </c:pt>
                <c:pt idx="56">
                  <c:v>100.426</c:v>
                </c:pt>
                <c:pt idx="57">
                  <c:v>100.129</c:v>
                </c:pt>
                <c:pt idx="58">
                  <c:v>100.129</c:v>
                </c:pt>
                <c:pt idx="59">
                  <c:v>99.89</c:v>
                </c:pt>
                <c:pt idx="60">
                  <c:v>99.89</c:v>
                </c:pt>
                <c:pt idx="61">
                  <c:v>99.688999999999993</c:v>
                </c:pt>
                <c:pt idx="62">
                  <c:v>99.688999999999993</c:v>
                </c:pt>
                <c:pt idx="63">
                  <c:v>99.361000000000004</c:v>
                </c:pt>
                <c:pt idx="64">
                  <c:v>99.361000000000004</c:v>
                </c:pt>
                <c:pt idx="65">
                  <c:v>99.197000000000003</c:v>
                </c:pt>
                <c:pt idx="66">
                  <c:v>99.197000000000003</c:v>
                </c:pt>
                <c:pt idx="67">
                  <c:v>99.259</c:v>
                </c:pt>
                <c:pt idx="68">
                  <c:v>99.259</c:v>
                </c:pt>
                <c:pt idx="69">
                  <c:v>99.581999999999994</c:v>
                </c:pt>
                <c:pt idx="70">
                  <c:v>99.581999999999994</c:v>
                </c:pt>
                <c:pt idx="71">
                  <c:v>100.31100000000001</c:v>
                </c:pt>
                <c:pt idx="72">
                  <c:v>99.581999999999994</c:v>
                </c:pt>
                <c:pt idx="73">
                  <c:v>100.31100000000001</c:v>
                </c:pt>
                <c:pt idx="74">
                  <c:v>100.31100000000001</c:v>
                </c:pt>
                <c:pt idx="75">
                  <c:v>100.70399999999999</c:v>
                </c:pt>
                <c:pt idx="76">
                  <c:v>100.70399999999999</c:v>
                </c:pt>
                <c:pt idx="77">
                  <c:v>101.01600000000001</c:v>
                </c:pt>
                <c:pt idx="78">
                  <c:v>101.01600000000001</c:v>
                </c:pt>
                <c:pt idx="79">
                  <c:v>100.67400000000001</c:v>
                </c:pt>
                <c:pt idx="80">
                  <c:v>100.67400000000001</c:v>
                </c:pt>
                <c:pt idx="81">
                  <c:v>100.426</c:v>
                </c:pt>
                <c:pt idx="82">
                  <c:v>100.426</c:v>
                </c:pt>
                <c:pt idx="83">
                  <c:v>100.129</c:v>
                </c:pt>
                <c:pt idx="84">
                  <c:v>100.129</c:v>
                </c:pt>
                <c:pt idx="85">
                  <c:v>99.89</c:v>
                </c:pt>
                <c:pt idx="86">
                  <c:v>99.89</c:v>
                </c:pt>
                <c:pt idx="87">
                  <c:v>99.688999999999993</c:v>
                </c:pt>
                <c:pt idx="88">
                  <c:v>99.688999999999993</c:v>
                </c:pt>
                <c:pt idx="89">
                  <c:v>99.361000000000004</c:v>
                </c:pt>
                <c:pt idx="90">
                  <c:v>99.361000000000004</c:v>
                </c:pt>
                <c:pt idx="91">
                  <c:v>99.197000000000003</c:v>
                </c:pt>
                <c:pt idx="92">
                  <c:v>99.197000000000003</c:v>
                </c:pt>
                <c:pt idx="93">
                  <c:v>99.259</c:v>
                </c:pt>
                <c:pt idx="94">
                  <c:v>99.259</c:v>
                </c:pt>
                <c:pt idx="95">
                  <c:v>99.581999999999994</c:v>
                </c:pt>
                <c:pt idx="96">
                  <c:v>99.581999999999994</c:v>
                </c:pt>
                <c:pt idx="97">
                  <c:v>100.31100000000001</c:v>
                </c:pt>
                <c:pt idx="98">
                  <c:v>100.31100000000001</c:v>
                </c:pt>
                <c:pt idx="99">
                  <c:v>100.70399999999999</c:v>
                </c:pt>
                <c:pt idx="100">
                  <c:v>100.70399999999999</c:v>
                </c:pt>
                <c:pt idx="101">
                  <c:v>101.01600000000001</c:v>
                </c:pt>
                <c:pt idx="102">
                  <c:v>101.01600000000001</c:v>
                </c:pt>
                <c:pt idx="103">
                  <c:v>100.67400000000001</c:v>
                </c:pt>
                <c:pt idx="104">
                  <c:v>100.67400000000001</c:v>
                </c:pt>
                <c:pt idx="105">
                  <c:v>100.426</c:v>
                </c:pt>
                <c:pt idx="106">
                  <c:v>100.426</c:v>
                </c:pt>
                <c:pt idx="107">
                  <c:v>100.129</c:v>
                </c:pt>
                <c:pt idx="108">
                  <c:v>100.129</c:v>
                </c:pt>
                <c:pt idx="109">
                  <c:v>99.89</c:v>
                </c:pt>
                <c:pt idx="110">
                  <c:v>99.89</c:v>
                </c:pt>
                <c:pt idx="111">
                  <c:v>99.688999999999993</c:v>
                </c:pt>
                <c:pt idx="112">
                  <c:v>99.688999999999993</c:v>
                </c:pt>
                <c:pt idx="113">
                  <c:v>99.361000000000004</c:v>
                </c:pt>
                <c:pt idx="114">
                  <c:v>99.361000000000004</c:v>
                </c:pt>
                <c:pt idx="115">
                  <c:v>99.197000000000003</c:v>
                </c:pt>
                <c:pt idx="116">
                  <c:v>99.197000000000003</c:v>
                </c:pt>
                <c:pt idx="117">
                  <c:v>99.259</c:v>
                </c:pt>
                <c:pt idx="118">
                  <c:v>99.259</c:v>
                </c:pt>
                <c:pt idx="119">
                  <c:v>99.581999999999994</c:v>
                </c:pt>
                <c:pt idx="120">
                  <c:v>99.581999999999994</c:v>
                </c:pt>
                <c:pt idx="121">
                  <c:v>100.31100000000001</c:v>
                </c:pt>
                <c:pt idx="122">
                  <c:v>100.31100000000001</c:v>
                </c:pt>
                <c:pt idx="123">
                  <c:v>100.70399999999999</c:v>
                </c:pt>
                <c:pt idx="124">
                  <c:v>100.70399999999999</c:v>
                </c:pt>
                <c:pt idx="125">
                  <c:v>101.01600000000001</c:v>
                </c:pt>
                <c:pt idx="126">
                  <c:v>101.01600000000001</c:v>
                </c:pt>
                <c:pt idx="127">
                  <c:v>100.67400000000001</c:v>
                </c:pt>
                <c:pt idx="128">
                  <c:v>100.67400000000001</c:v>
                </c:pt>
                <c:pt idx="129">
                  <c:v>100.426</c:v>
                </c:pt>
                <c:pt idx="130">
                  <c:v>100.426</c:v>
                </c:pt>
                <c:pt idx="131">
                  <c:v>100.129</c:v>
                </c:pt>
                <c:pt idx="132">
                  <c:v>100.129</c:v>
                </c:pt>
                <c:pt idx="133">
                  <c:v>99.89</c:v>
                </c:pt>
                <c:pt idx="134">
                  <c:v>99.89</c:v>
                </c:pt>
                <c:pt idx="135">
                  <c:v>99.688999999999993</c:v>
                </c:pt>
                <c:pt idx="136">
                  <c:v>99.688999999999993</c:v>
                </c:pt>
                <c:pt idx="137">
                  <c:v>99.361000000000004</c:v>
                </c:pt>
                <c:pt idx="138">
                  <c:v>99.361000000000004</c:v>
                </c:pt>
                <c:pt idx="139">
                  <c:v>99.197000000000003</c:v>
                </c:pt>
                <c:pt idx="140">
                  <c:v>99.197000000000003</c:v>
                </c:pt>
                <c:pt idx="141">
                  <c:v>99.259</c:v>
                </c:pt>
                <c:pt idx="142">
                  <c:v>99.259</c:v>
                </c:pt>
                <c:pt idx="143">
                  <c:v>99.581999999999994</c:v>
                </c:pt>
                <c:pt idx="144">
                  <c:v>99.581999999999994</c:v>
                </c:pt>
                <c:pt idx="145">
                  <c:v>100.31100000000001</c:v>
                </c:pt>
                <c:pt idx="146">
                  <c:v>100.31100000000001</c:v>
                </c:pt>
                <c:pt idx="147">
                  <c:v>100.70399999999999</c:v>
                </c:pt>
                <c:pt idx="148">
                  <c:v>100.70399999999999</c:v>
                </c:pt>
                <c:pt idx="149">
                  <c:v>101.01600000000001</c:v>
                </c:pt>
                <c:pt idx="150">
                  <c:v>101.01600000000001</c:v>
                </c:pt>
                <c:pt idx="151">
                  <c:v>100.67400000000001</c:v>
                </c:pt>
                <c:pt idx="152">
                  <c:v>100.67400000000001</c:v>
                </c:pt>
                <c:pt idx="153">
                  <c:v>100.426</c:v>
                </c:pt>
                <c:pt idx="154">
                  <c:v>100.426</c:v>
                </c:pt>
                <c:pt idx="155">
                  <c:v>100.129</c:v>
                </c:pt>
                <c:pt idx="156">
                  <c:v>100.129</c:v>
                </c:pt>
                <c:pt idx="157">
                  <c:v>99.89</c:v>
                </c:pt>
                <c:pt idx="158">
                  <c:v>99.89</c:v>
                </c:pt>
                <c:pt idx="159">
                  <c:v>99.688999999999993</c:v>
                </c:pt>
                <c:pt idx="160">
                  <c:v>99.688999999999993</c:v>
                </c:pt>
                <c:pt idx="161">
                  <c:v>99.361000000000004</c:v>
                </c:pt>
                <c:pt idx="162">
                  <c:v>99.361000000000004</c:v>
                </c:pt>
                <c:pt idx="163">
                  <c:v>99.197000000000003</c:v>
                </c:pt>
                <c:pt idx="164">
                  <c:v>99.197000000000003</c:v>
                </c:pt>
                <c:pt idx="165">
                  <c:v>99.259</c:v>
                </c:pt>
                <c:pt idx="166">
                  <c:v>99.259</c:v>
                </c:pt>
                <c:pt idx="167">
                  <c:v>99.581999999999994</c:v>
                </c:pt>
                <c:pt idx="168">
                  <c:v>99.581999999999994</c:v>
                </c:pt>
                <c:pt idx="169">
                  <c:v>100.31100000000001</c:v>
                </c:pt>
                <c:pt idx="170">
                  <c:v>100.31100000000001</c:v>
                </c:pt>
                <c:pt idx="171">
                  <c:v>100.70399999999999</c:v>
                </c:pt>
                <c:pt idx="172">
                  <c:v>100.70399999999999</c:v>
                </c:pt>
                <c:pt idx="173">
                  <c:v>101.01600000000001</c:v>
                </c:pt>
                <c:pt idx="174">
                  <c:v>101.01600000000001</c:v>
                </c:pt>
                <c:pt idx="175">
                  <c:v>100.67400000000001</c:v>
                </c:pt>
                <c:pt idx="176">
                  <c:v>100.67400000000001</c:v>
                </c:pt>
                <c:pt idx="177">
                  <c:v>100.426</c:v>
                </c:pt>
                <c:pt idx="178">
                  <c:v>100.426</c:v>
                </c:pt>
                <c:pt idx="179">
                  <c:v>100.129</c:v>
                </c:pt>
                <c:pt idx="180">
                  <c:v>100.129</c:v>
                </c:pt>
                <c:pt idx="181">
                  <c:v>99.89</c:v>
                </c:pt>
                <c:pt idx="182">
                  <c:v>99.89</c:v>
                </c:pt>
                <c:pt idx="183">
                  <c:v>99.688999999999993</c:v>
                </c:pt>
                <c:pt idx="184">
                  <c:v>99.688999999999993</c:v>
                </c:pt>
                <c:pt idx="185">
                  <c:v>99.361000000000004</c:v>
                </c:pt>
                <c:pt idx="186">
                  <c:v>99.361000000000004</c:v>
                </c:pt>
                <c:pt idx="187">
                  <c:v>99.197000000000003</c:v>
                </c:pt>
                <c:pt idx="188">
                  <c:v>99.197000000000003</c:v>
                </c:pt>
                <c:pt idx="189">
                  <c:v>99.259</c:v>
                </c:pt>
                <c:pt idx="190">
                  <c:v>99.259</c:v>
                </c:pt>
                <c:pt idx="191">
                  <c:v>99.581999999999994</c:v>
                </c:pt>
                <c:pt idx="192">
                  <c:v>99.581999999999994</c:v>
                </c:pt>
                <c:pt idx="193">
                  <c:v>100.31100000000001</c:v>
                </c:pt>
                <c:pt idx="194">
                  <c:v>100.31100000000001</c:v>
                </c:pt>
                <c:pt idx="195">
                  <c:v>100.70399999999999</c:v>
                </c:pt>
                <c:pt idx="196">
                  <c:v>100.70399999999999</c:v>
                </c:pt>
                <c:pt idx="197">
                  <c:v>101.01600000000001</c:v>
                </c:pt>
                <c:pt idx="198">
                  <c:v>101.01600000000001</c:v>
                </c:pt>
                <c:pt idx="199">
                  <c:v>100.67400000000001</c:v>
                </c:pt>
                <c:pt idx="200">
                  <c:v>100.67400000000001</c:v>
                </c:pt>
                <c:pt idx="201">
                  <c:v>100.426</c:v>
                </c:pt>
                <c:pt idx="202">
                  <c:v>100.426</c:v>
                </c:pt>
                <c:pt idx="203">
                  <c:v>100.129</c:v>
                </c:pt>
                <c:pt idx="204">
                  <c:v>100.129</c:v>
                </c:pt>
                <c:pt idx="205">
                  <c:v>99.89</c:v>
                </c:pt>
                <c:pt idx="206">
                  <c:v>99.89</c:v>
                </c:pt>
                <c:pt idx="207">
                  <c:v>99.688999999999993</c:v>
                </c:pt>
                <c:pt idx="208">
                  <c:v>99.688999999999993</c:v>
                </c:pt>
                <c:pt idx="209">
                  <c:v>99.361000000000004</c:v>
                </c:pt>
                <c:pt idx="210">
                  <c:v>99.361000000000004</c:v>
                </c:pt>
                <c:pt idx="211">
                  <c:v>99.197000000000003</c:v>
                </c:pt>
                <c:pt idx="212">
                  <c:v>99.197000000000003</c:v>
                </c:pt>
                <c:pt idx="213">
                  <c:v>99.259</c:v>
                </c:pt>
                <c:pt idx="214">
                  <c:v>99.259</c:v>
                </c:pt>
                <c:pt idx="215">
                  <c:v>99.581999999999994</c:v>
                </c:pt>
                <c:pt idx="216">
                  <c:v>99.581999999999994</c:v>
                </c:pt>
                <c:pt idx="217">
                  <c:v>100.31100000000001</c:v>
                </c:pt>
                <c:pt idx="218">
                  <c:v>100.31100000000001</c:v>
                </c:pt>
                <c:pt idx="219">
                  <c:v>100.70399999999999</c:v>
                </c:pt>
                <c:pt idx="220">
                  <c:v>100.70399999999999</c:v>
                </c:pt>
                <c:pt idx="221">
                  <c:v>101.01600000000001</c:v>
                </c:pt>
                <c:pt idx="222">
                  <c:v>101.01600000000001</c:v>
                </c:pt>
                <c:pt idx="223">
                  <c:v>100.67400000000001</c:v>
                </c:pt>
                <c:pt idx="224">
                  <c:v>100.67400000000001</c:v>
                </c:pt>
                <c:pt idx="225">
                  <c:v>100.426</c:v>
                </c:pt>
                <c:pt idx="226">
                  <c:v>100.426</c:v>
                </c:pt>
                <c:pt idx="227">
                  <c:v>100.129</c:v>
                </c:pt>
                <c:pt idx="228">
                  <c:v>100.129</c:v>
                </c:pt>
                <c:pt idx="229">
                  <c:v>99.89</c:v>
                </c:pt>
                <c:pt idx="230">
                  <c:v>99.89</c:v>
                </c:pt>
                <c:pt idx="231">
                  <c:v>99.688999999999993</c:v>
                </c:pt>
                <c:pt idx="232">
                  <c:v>99.688999999999993</c:v>
                </c:pt>
                <c:pt idx="233">
                  <c:v>99.361000000000004</c:v>
                </c:pt>
                <c:pt idx="234">
                  <c:v>99.361000000000004</c:v>
                </c:pt>
                <c:pt idx="235">
                  <c:v>99.197000000000003</c:v>
                </c:pt>
                <c:pt idx="236">
                  <c:v>99.197000000000003</c:v>
                </c:pt>
                <c:pt idx="237">
                  <c:v>99.259</c:v>
                </c:pt>
                <c:pt idx="238">
                  <c:v>99.259</c:v>
                </c:pt>
                <c:pt idx="239">
                  <c:v>99.581999999999994</c:v>
                </c:pt>
                <c:pt idx="240">
                  <c:v>99.581999999999994</c:v>
                </c:pt>
                <c:pt idx="241">
                  <c:v>100.31100000000001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F0-4637-80E8-8D9EA94D7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2496664"/>
        <c:axId val="-2122490840"/>
      </c:areaChart>
      <c:scatterChart>
        <c:scatterStyle val="lineMarker"/>
        <c:varyColors val="0"/>
        <c:ser>
          <c:idx val="8"/>
          <c:order val="6"/>
          <c:tx>
            <c:v>Ampney Crucis</c:v>
          </c:tx>
          <c:spPr>
            <a:ln w="31750"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'Data Input'!$A$623:$A$1851</c:f>
              <c:numCache>
                <c:formatCode>m/d/yyyy</c:formatCode>
                <c:ptCount val="1229"/>
                <c:pt idx="0">
                  <c:v>43100</c:v>
                </c:pt>
                <c:pt idx="1">
                  <c:v>43109</c:v>
                </c:pt>
                <c:pt idx="2">
                  <c:v>43116</c:v>
                </c:pt>
                <c:pt idx="3">
                  <c:v>43123</c:v>
                </c:pt>
                <c:pt idx="4">
                  <c:v>43130</c:v>
                </c:pt>
                <c:pt idx="5">
                  <c:v>43131</c:v>
                </c:pt>
                <c:pt idx="6">
                  <c:v>43137</c:v>
                </c:pt>
                <c:pt idx="7">
                  <c:v>43144</c:v>
                </c:pt>
                <c:pt idx="8">
                  <c:v>43151</c:v>
                </c:pt>
                <c:pt idx="9">
                  <c:v>43158</c:v>
                </c:pt>
                <c:pt idx="10">
                  <c:v>43159</c:v>
                </c:pt>
                <c:pt idx="11">
                  <c:v>43165</c:v>
                </c:pt>
                <c:pt idx="12">
                  <c:v>43172</c:v>
                </c:pt>
                <c:pt idx="13">
                  <c:v>43179</c:v>
                </c:pt>
                <c:pt idx="14">
                  <c:v>43186</c:v>
                </c:pt>
                <c:pt idx="15">
                  <c:v>43190</c:v>
                </c:pt>
                <c:pt idx="16">
                  <c:v>43200</c:v>
                </c:pt>
                <c:pt idx="17">
                  <c:v>43207</c:v>
                </c:pt>
                <c:pt idx="18">
                  <c:v>43214</c:v>
                </c:pt>
                <c:pt idx="19">
                  <c:v>43221</c:v>
                </c:pt>
                <c:pt idx="20">
                  <c:v>43228</c:v>
                </c:pt>
                <c:pt idx="21">
                  <c:v>43235</c:v>
                </c:pt>
                <c:pt idx="22">
                  <c:v>43242</c:v>
                </c:pt>
                <c:pt idx="23">
                  <c:v>43249</c:v>
                </c:pt>
                <c:pt idx="24">
                  <c:v>43251</c:v>
                </c:pt>
                <c:pt idx="25">
                  <c:v>43256</c:v>
                </c:pt>
                <c:pt idx="26">
                  <c:v>43263</c:v>
                </c:pt>
                <c:pt idx="27">
                  <c:v>43269</c:v>
                </c:pt>
                <c:pt idx="28">
                  <c:v>43276</c:v>
                </c:pt>
                <c:pt idx="29">
                  <c:v>43282</c:v>
                </c:pt>
                <c:pt idx="30">
                  <c:v>43284</c:v>
                </c:pt>
                <c:pt idx="31">
                  <c:v>43291</c:v>
                </c:pt>
                <c:pt idx="32">
                  <c:v>43298</c:v>
                </c:pt>
                <c:pt idx="33">
                  <c:v>43304</c:v>
                </c:pt>
                <c:pt idx="34">
                  <c:v>43312</c:v>
                </c:pt>
                <c:pt idx="35">
                  <c:v>43313</c:v>
                </c:pt>
                <c:pt idx="36">
                  <c:v>43319</c:v>
                </c:pt>
                <c:pt idx="37">
                  <c:v>43326</c:v>
                </c:pt>
                <c:pt idx="38">
                  <c:v>43333</c:v>
                </c:pt>
                <c:pt idx="39">
                  <c:v>43340</c:v>
                </c:pt>
                <c:pt idx="40">
                  <c:v>43343</c:v>
                </c:pt>
                <c:pt idx="41">
                  <c:v>43347</c:v>
                </c:pt>
                <c:pt idx="42">
                  <c:v>43354</c:v>
                </c:pt>
                <c:pt idx="43">
                  <c:v>43361</c:v>
                </c:pt>
                <c:pt idx="44">
                  <c:v>43368</c:v>
                </c:pt>
                <c:pt idx="45">
                  <c:v>43373</c:v>
                </c:pt>
                <c:pt idx="46">
                  <c:v>43375</c:v>
                </c:pt>
                <c:pt idx="47">
                  <c:v>43382</c:v>
                </c:pt>
                <c:pt idx="48">
                  <c:v>43388</c:v>
                </c:pt>
                <c:pt idx="49">
                  <c:v>43396</c:v>
                </c:pt>
                <c:pt idx="50">
                  <c:v>43403</c:v>
                </c:pt>
                <c:pt idx="51">
                  <c:v>43404</c:v>
                </c:pt>
                <c:pt idx="52">
                  <c:v>43410</c:v>
                </c:pt>
                <c:pt idx="53">
                  <c:v>43417</c:v>
                </c:pt>
                <c:pt idx="54">
                  <c:v>43424</c:v>
                </c:pt>
                <c:pt idx="55">
                  <c:v>43431</c:v>
                </c:pt>
                <c:pt idx="56">
                  <c:v>43435</c:v>
                </c:pt>
                <c:pt idx="57">
                  <c:v>43438</c:v>
                </c:pt>
                <c:pt idx="58">
                  <c:v>43445</c:v>
                </c:pt>
                <c:pt idx="59">
                  <c:v>43452</c:v>
                </c:pt>
                <c:pt idx="60">
                  <c:v>43458</c:v>
                </c:pt>
                <c:pt idx="61">
                  <c:v>43465</c:v>
                </c:pt>
                <c:pt idx="62">
                  <c:v>43473</c:v>
                </c:pt>
                <c:pt idx="63">
                  <c:v>43480</c:v>
                </c:pt>
                <c:pt idx="64">
                  <c:v>43487</c:v>
                </c:pt>
                <c:pt idx="65">
                  <c:v>43494</c:v>
                </c:pt>
                <c:pt idx="66">
                  <c:v>43496</c:v>
                </c:pt>
                <c:pt idx="67">
                  <c:v>43501</c:v>
                </c:pt>
                <c:pt idx="68">
                  <c:v>43508</c:v>
                </c:pt>
                <c:pt idx="69">
                  <c:v>43515</c:v>
                </c:pt>
                <c:pt idx="70">
                  <c:v>43522</c:v>
                </c:pt>
                <c:pt idx="71">
                  <c:v>43524</c:v>
                </c:pt>
                <c:pt idx="72">
                  <c:v>43529</c:v>
                </c:pt>
                <c:pt idx="73">
                  <c:v>43536</c:v>
                </c:pt>
                <c:pt idx="74">
                  <c:v>43543</c:v>
                </c:pt>
                <c:pt idx="75">
                  <c:v>43550</c:v>
                </c:pt>
                <c:pt idx="76">
                  <c:v>43555</c:v>
                </c:pt>
                <c:pt idx="77">
                  <c:v>43557</c:v>
                </c:pt>
                <c:pt idx="78">
                  <c:v>43564</c:v>
                </c:pt>
                <c:pt idx="79">
                  <c:v>43571</c:v>
                </c:pt>
                <c:pt idx="80">
                  <c:v>43578</c:v>
                </c:pt>
                <c:pt idx="81">
                  <c:v>43585</c:v>
                </c:pt>
                <c:pt idx="82">
                  <c:v>43586</c:v>
                </c:pt>
                <c:pt idx="83">
                  <c:v>43592</c:v>
                </c:pt>
                <c:pt idx="84">
                  <c:v>43599</c:v>
                </c:pt>
                <c:pt idx="85">
                  <c:v>43606</c:v>
                </c:pt>
                <c:pt idx="86">
                  <c:v>43613</c:v>
                </c:pt>
                <c:pt idx="87">
                  <c:v>43616</c:v>
                </c:pt>
                <c:pt idx="88">
                  <c:v>43620</c:v>
                </c:pt>
                <c:pt idx="89">
                  <c:v>43627</c:v>
                </c:pt>
                <c:pt idx="90">
                  <c:v>43634</c:v>
                </c:pt>
                <c:pt idx="91">
                  <c:v>43641</c:v>
                </c:pt>
                <c:pt idx="92">
                  <c:v>43646</c:v>
                </c:pt>
                <c:pt idx="93">
                  <c:v>43655</c:v>
                </c:pt>
                <c:pt idx="94">
                  <c:v>43662</c:v>
                </c:pt>
                <c:pt idx="95">
                  <c:v>43669</c:v>
                </c:pt>
                <c:pt idx="96">
                  <c:v>43676</c:v>
                </c:pt>
                <c:pt idx="97">
                  <c:v>43677</c:v>
                </c:pt>
                <c:pt idx="98">
                  <c:v>43683</c:v>
                </c:pt>
                <c:pt idx="99">
                  <c:v>43690</c:v>
                </c:pt>
                <c:pt idx="100">
                  <c:v>43697</c:v>
                </c:pt>
                <c:pt idx="101">
                  <c:v>43704</c:v>
                </c:pt>
                <c:pt idx="102">
                  <c:v>43708</c:v>
                </c:pt>
                <c:pt idx="103">
                  <c:v>43711</c:v>
                </c:pt>
                <c:pt idx="104">
                  <c:v>43718</c:v>
                </c:pt>
                <c:pt idx="105">
                  <c:v>43725</c:v>
                </c:pt>
                <c:pt idx="106">
                  <c:v>43732</c:v>
                </c:pt>
                <c:pt idx="107">
                  <c:v>43739</c:v>
                </c:pt>
                <c:pt idx="108">
                  <c:v>43746</c:v>
                </c:pt>
                <c:pt idx="109">
                  <c:v>43753</c:v>
                </c:pt>
                <c:pt idx="110">
                  <c:v>43760</c:v>
                </c:pt>
                <c:pt idx="111">
                  <c:v>43767</c:v>
                </c:pt>
                <c:pt idx="112">
                  <c:v>43769</c:v>
                </c:pt>
                <c:pt idx="113">
                  <c:v>43774</c:v>
                </c:pt>
                <c:pt idx="114">
                  <c:v>43781</c:v>
                </c:pt>
                <c:pt idx="115">
                  <c:v>43788</c:v>
                </c:pt>
                <c:pt idx="116">
                  <c:v>43794</c:v>
                </c:pt>
                <c:pt idx="117">
                  <c:v>43800</c:v>
                </c:pt>
                <c:pt idx="118">
                  <c:v>43802</c:v>
                </c:pt>
                <c:pt idx="119">
                  <c:v>43809</c:v>
                </c:pt>
                <c:pt idx="120">
                  <c:v>43816</c:v>
                </c:pt>
                <c:pt idx="121">
                  <c:v>43823</c:v>
                </c:pt>
                <c:pt idx="122">
                  <c:v>43830</c:v>
                </c:pt>
                <c:pt idx="123">
                  <c:v>43837</c:v>
                </c:pt>
                <c:pt idx="124">
                  <c:v>43844</c:v>
                </c:pt>
                <c:pt idx="125">
                  <c:v>43851</c:v>
                </c:pt>
                <c:pt idx="126">
                  <c:v>43858</c:v>
                </c:pt>
                <c:pt idx="127">
                  <c:v>43861</c:v>
                </c:pt>
                <c:pt idx="128">
                  <c:v>43865</c:v>
                </c:pt>
                <c:pt idx="129">
                  <c:v>43872</c:v>
                </c:pt>
                <c:pt idx="130">
                  <c:v>43879</c:v>
                </c:pt>
                <c:pt idx="131">
                  <c:v>43886</c:v>
                </c:pt>
                <c:pt idx="132">
                  <c:v>43890</c:v>
                </c:pt>
                <c:pt idx="133">
                  <c:v>43900</c:v>
                </c:pt>
                <c:pt idx="134">
                  <c:v>43907</c:v>
                </c:pt>
                <c:pt idx="135">
                  <c:v>43914</c:v>
                </c:pt>
                <c:pt idx="136">
                  <c:v>43921</c:v>
                </c:pt>
                <c:pt idx="137">
                  <c:v>43922</c:v>
                </c:pt>
                <c:pt idx="138">
                  <c:v>43928</c:v>
                </c:pt>
                <c:pt idx="139">
                  <c:v>43935</c:v>
                </c:pt>
                <c:pt idx="140">
                  <c:v>43942</c:v>
                </c:pt>
                <c:pt idx="141">
                  <c:v>43949</c:v>
                </c:pt>
                <c:pt idx="142">
                  <c:v>43952</c:v>
                </c:pt>
                <c:pt idx="143">
                  <c:v>43956</c:v>
                </c:pt>
                <c:pt idx="144">
                  <c:v>43963</c:v>
                </c:pt>
                <c:pt idx="145">
                  <c:v>43970</c:v>
                </c:pt>
                <c:pt idx="146">
                  <c:v>43977</c:v>
                </c:pt>
                <c:pt idx="147">
                  <c:v>43983</c:v>
                </c:pt>
                <c:pt idx="148">
                  <c:v>43991</c:v>
                </c:pt>
                <c:pt idx="149">
                  <c:v>43998</c:v>
                </c:pt>
                <c:pt idx="150">
                  <c:v>44005</c:v>
                </c:pt>
                <c:pt idx="151">
                  <c:v>44012</c:v>
                </c:pt>
                <c:pt idx="152">
                  <c:v>44013</c:v>
                </c:pt>
                <c:pt idx="153">
                  <c:v>44019</c:v>
                </c:pt>
                <c:pt idx="154">
                  <c:v>44026</c:v>
                </c:pt>
                <c:pt idx="155">
                  <c:v>44033</c:v>
                </c:pt>
                <c:pt idx="156">
                  <c:v>44040</c:v>
                </c:pt>
                <c:pt idx="157">
                  <c:v>44044</c:v>
                </c:pt>
                <c:pt idx="158">
                  <c:v>44047</c:v>
                </c:pt>
                <c:pt idx="159">
                  <c:v>44054</c:v>
                </c:pt>
                <c:pt idx="160">
                  <c:v>44061</c:v>
                </c:pt>
                <c:pt idx="161">
                  <c:v>44068</c:v>
                </c:pt>
                <c:pt idx="162">
                  <c:v>44075</c:v>
                </c:pt>
                <c:pt idx="163">
                  <c:v>44082</c:v>
                </c:pt>
                <c:pt idx="164">
                  <c:v>44089</c:v>
                </c:pt>
                <c:pt idx="165">
                  <c:v>44096</c:v>
                </c:pt>
                <c:pt idx="166">
                  <c:v>44103</c:v>
                </c:pt>
                <c:pt idx="167">
                  <c:v>44105</c:v>
                </c:pt>
                <c:pt idx="168">
                  <c:v>44110</c:v>
                </c:pt>
                <c:pt idx="169">
                  <c:v>44117</c:v>
                </c:pt>
                <c:pt idx="170">
                  <c:v>44124</c:v>
                </c:pt>
                <c:pt idx="171">
                  <c:v>44131</c:v>
                </c:pt>
                <c:pt idx="172">
                  <c:v>44136</c:v>
                </c:pt>
                <c:pt idx="173">
                  <c:v>44138</c:v>
                </c:pt>
                <c:pt idx="174">
                  <c:v>44145</c:v>
                </c:pt>
                <c:pt idx="175">
                  <c:v>44152</c:v>
                </c:pt>
                <c:pt idx="176">
                  <c:v>44159</c:v>
                </c:pt>
                <c:pt idx="177">
                  <c:v>44166</c:v>
                </c:pt>
                <c:pt idx="178">
                  <c:v>44173</c:v>
                </c:pt>
                <c:pt idx="179">
                  <c:v>44180</c:v>
                </c:pt>
                <c:pt idx="180">
                  <c:v>44187</c:v>
                </c:pt>
                <c:pt idx="181">
                  <c:v>44194</c:v>
                </c:pt>
                <c:pt idx="182">
                  <c:v>44197</c:v>
                </c:pt>
                <c:pt idx="183">
                  <c:v>44201</c:v>
                </c:pt>
                <c:pt idx="184">
                  <c:v>44208</c:v>
                </c:pt>
                <c:pt idx="185">
                  <c:v>44215</c:v>
                </c:pt>
                <c:pt idx="186">
                  <c:v>44222</c:v>
                </c:pt>
                <c:pt idx="187">
                  <c:v>44228</c:v>
                </c:pt>
                <c:pt idx="188">
                  <c:v>44236</c:v>
                </c:pt>
                <c:pt idx="189">
                  <c:v>44243</c:v>
                </c:pt>
                <c:pt idx="190">
                  <c:v>44250</c:v>
                </c:pt>
                <c:pt idx="191">
                  <c:v>44256</c:v>
                </c:pt>
                <c:pt idx="192">
                  <c:v>44264</c:v>
                </c:pt>
                <c:pt idx="193">
                  <c:v>44271</c:v>
                </c:pt>
                <c:pt idx="194">
                  <c:v>44278</c:v>
                </c:pt>
                <c:pt idx="195">
                  <c:v>44285</c:v>
                </c:pt>
                <c:pt idx="196">
                  <c:v>44287</c:v>
                </c:pt>
                <c:pt idx="197">
                  <c:v>44292</c:v>
                </c:pt>
                <c:pt idx="198">
                  <c:v>44299</c:v>
                </c:pt>
                <c:pt idx="199">
                  <c:v>44306</c:v>
                </c:pt>
                <c:pt idx="200">
                  <c:v>44313</c:v>
                </c:pt>
                <c:pt idx="201">
                  <c:v>44317</c:v>
                </c:pt>
                <c:pt idx="202">
                  <c:v>44320</c:v>
                </c:pt>
                <c:pt idx="203">
                  <c:v>44327</c:v>
                </c:pt>
                <c:pt idx="204">
                  <c:v>44334</c:v>
                </c:pt>
                <c:pt idx="205">
                  <c:v>44341</c:v>
                </c:pt>
                <c:pt idx="206">
                  <c:v>44348</c:v>
                </c:pt>
                <c:pt idx="207">
                  <c:v>44355</c:v>
                </c:pt>
                <c:pt idx="208">
                  <c:v>44362</c:v>
                </c:pt>
                <c:pt idx="209">
                  <c:v>44369</c:v>
                </c:pt>
                <c:pt idx="210">
                  <c:v>44376</c:v>
                </c:pt>
                <c:pt idx="211">
                  <c:v>44378</c:v>
                </c:pt>
                <c:pt idx="212">
                  <c:v>44383</c:v>
                </c:pt>
                <c:pt idx="213">
                  <c:v>44390</c:v>
                </c:pt>
                <c:pt idx="214">
                  <c:v>44397</c:v>
                </c:pt>
                <c:pt idx="215">
                  <c:v>44404</c:v>
                </c:pt>
                <c:pt idx="216">
                  <c:v>44409</c:v>
                </c:pt>
                <c:pt idx="217">
                  <c:v>44411</c:v>
                </c:pt>
                <c:pt idx="218">
                  <c:v>44418</c:v>
                </c:pt>
                <c:pt idx="219">
                  <c:v>44425</c:v>
                </c:pt>
                <c:pt idx="220">
                  <c:v>44432</c:v>
                </c:pt>
                <c:pt idx="221">
                  <c:v>44439</c:v>
                </c:pt>
                <c:pt idx="222">
                  <c:v>44440</c:v>
                </c:pt>
                <c:pt idx="223">
                  <c:v>44446</c:v>
                </c:pt>
                <c:pt idx="224">
                  <c:v>44453</c:v>
                </c:pt>
                <c:pt idx="225">
                  <c:v>44460</c:v>
                </c:pt>
                <c:pt idx="226">
                  <c:v>44467</c:v>
                </c:pt>
                <c:pt idx="227">
                  <c:v>44470</c:v>
                </c:pt>
                <c:pt idx="228">
                  <c:v>44474</c:v>
                </c:pt>
                <c:pt idx="229">
                  <c:v>44481</c:v>
                </c:pt>
                <c:pt idx="230">
                  <c:v>44488</c:v>
                </c:pt>
                <c:pt idx="231">
                  <c:v>44495</c:v>
                </c:pt>
                <c:pt idx="232">
                  <c:v>44501</c:v>
                </c:pt>
                <c:pt idx="233">
                  <c:v>44502</c:v>
                </c:pt>
                <c:pt idx="234">
                  <c:v>44509</c:v>
                </c:pt>
                <c:pt idx="235">
                  <c:v>44516</c:v>
                </c:pt>
                <c:pt idx="236">
                  <c:v>44523</c:v>
                </c:pt>
                <c:pt idx="237">
                  <c:v>44530</c:v>
                </c:pt>
                <c:pt idx="238">
                  <c:v>44531</c:v>
                </c:pt>
                <c:pt idx="239">
                  <c:v>44537</c:v>
                </c:pt>
                <c:pt idx="240">
                  <c:v>44544</c:v>
                </c:pt>
                <c:pt idx="241">
                  <c:v>44551</c:v>
                </c:pt>
                <c:pt idx="242">
                  <c:v>44559</c:v>
                </c:pt>
                <c:pt idx="243">
                  <c:v>44562</c:v>
                </c:pt>
                <c:pt idx="244">
                  <c:v>44565</c:v>
                </c:pt>
                <c:pt idx="245">
                  <c:v>44572</c:v>
                </c:pt>
                <c:pt idx="246">
                  <c:v>44579</c:v>
                </c:pt>
                <c:pt idx="247">
                  <c:v>44586</c:v>
                </c:pt>
                <c:pt idx="248">
                  <c:v>44593</c:v>
                </c:pt>
                <c:pt idx="249">
                  <c:v>44600</c:v>
                </c:pt>
                <c:pt idx="250">
                  <c:v>44607</c:v>
                </c:pt>
                <c:pt idx="251">
                  <c:v>44614</c:v>
                </c:pt>
                <c:pt idx="252">
                  <c:v>44621</c:v>
                </c:pt>
                <c:pt idx="253">
                  <c:v>44628</c:v>
                </c:pt>
                <c:pt idx="254">
                  <c:v>44635</c:v>
                </c:pt>
                <c:pt idx="255">
                  <c:v>44642</c:v>
                </c:pt>
                <c:pt idx="256">
                  <c:v>44649</c:v>
                </c:pt>
                <c:pt idx="257">
                  <c:v>44652</c:v>
                </c:pt>
                <c:pt idx="258">
                  <c:v>44656</c:v>
                </c:pt>
                <c:pt idx="259">
                  <c:v>44663</c:v>
                </c:pt>
                <c:pt idx="260">
                  <c:v>44670</c:v>
                </c:pt>
                <c:pt idx="261">
                  <c:v>44677</c:v>
                </c:pt>
                <c:pt idx="262">
                  <c:v>44682</c:v>
                </c:pt>
                <c:pt idx="263">
                  <c:v>44684</c:v>
                </c:pt>
                <c:pt idx="264">
                  <c:v>44691</c:v>
                </c:pt>
                <c:pt idx="265">
                  <c:v>44698</c:v>
                </c:pt>
                <c:pt idx="266">
                  <c:v>44705</c:v>
                </c:pt>
                <c:pt idx="267">
                  <c:v>44712</c:v>
                </c:pt>
                <c:pt idx="268">
                  <c:v>44713</c:v>
                </c:pt>
                <c:pt idx="269">
                  <c:v>44719</c:v>
                </c:pt>
                <c:pt idx="270">
                  <c:v>44726</c:v>
                </c:pt>
                <c:pt idx="271">
                  <c:v>44733</c:v>
                </c:pt>
                <c:pt idx="272">
                  <c:v>44740</c:v>
                </c:pt>
                <c:pt idx="273">
                  <c:v>44743</c:v>
                </c:pt>
                <c:pt idx="274">
                  <c:v>44747</c:v>
                </c:pt>
                <c:pt idx="275">
                  <c:v>44754</c:v>
                </c:pt>
                <c:pt idx="276">
                  <c:v>44761</c:v>
                </c:pt>
                <c:pt idx="277">
                  <c:v>44768</c:v>
                </c:pt>
                <c:pt idx="278">
                  <c:v>44774</c:v>
                </c:pt>
                <c:pt idx="279">
                  <c:v>44782</c:v>
                </c:pt>
                <c:pt idx="280">
                  <c:v>44789</c:v>
                </c:pt>
                <c:pt idx="281">
                  <c:v>44796</c:v>
                </c:pt>
                <c:pt idx="282">
                  <c:v>44803</c:v>
                </c:pt>
                <c:pt idx="283">
                  <c:v>44805</c:v>
                </c:pt>
                <c:pt idx="284">
                  <c:v>44810</c:v>
                </c:pt>
                <c:pt idx="285">
                  <c:v>44817</c:v>
                </c:pt>
                <c:pt idx="286">
                  <c:v>44824</c:v>
                </c:pt>
                <c:pt idx="287">
                  <c:v>44825</c:v>
                </c:pt>
                <c:pt idx="288">
                  <c:v>44826</c:v>
                </c:pt>
                <c:pt idx="289">
                  <c:v>44827</c:v>
                </c:pt>
                <c:pt idx="290">
                  <c:v>44828</c:v>
                </c:pt>
                <c:pt idx="291">
                  <c:v>44829</c:v>
                </c:pt>
                <c:pt idx="292">
                  <c:v>44830</c:v>
                </c:pt>
                <c:pt idx="293">
                  <c:v>44831</c:v>
                </c:pt>
                <c:pt idx="294">
                  <c:v>44832</c:v>
                </c:pt>
                <c:pt idx="295">
                  <c:v>44833</c:v>
                </c:pt>
                <c:pt idx="296">
                  <c:v>44834</c:v>
                </c:pt>
                <c:pt idx="297">
                  <c:v>44835</c:v>
                </c:pt>
                <c:pt idx="298">
                  <c:v>44836</c:v>
                </c:pt>
                <c:pt idx="299">
                  <c:v>44837</c:v>
                </c:pt>
                <c:pt idx="300">
                  <c:v>44838</c:v>
                </c:pt>
                <c:pt idx="301">
                  <c:v>44839</c:v>
                </c:pt>
                <c:pt idx="302">
                  <c:v>44840</c:v>
                </c:pt>
                <c:pt idx="303">
                  <c:v>44841</c:v>
                </c:pt>
                <c:pt idx="304">
                  <c:v>44842</c:v>
                </c:pt>
                <c:pt idx="305">
                  <c:v>44843</c:v>
                </c:pt>
                <c:pt idx="306">
                  <c:v>44844</c:v>
                </c:pt>
                <c:pt idx="307">
                  <c:v>44845</c:v>
                </c:pt>
                <c:pt idx="308">
                  <c:v>44846</c:v>
                </c:pt>
                <c:pt idx="309">
                  <c:v>44847</c:v>
                </c:pt>
                <c:pt idx="310">
                  <c:v>44848</c:v>
                </c:pt>
                <c:pt idx="311">
                  <c:v>44849</c:v>
                </c:pt>
                <c:pt idx="312">
                  <c:v>44850</c:v>
                </c:pt>
                <c:pt idx="313">
                  <c:v>44851</c:v>
                </c:pt>
                <c:pt idx="314">
                  <c:v>44852</c:v>
                </c:pt>
                <c:pt idx="315">
                  <c:v>44853</c:v>
                </c:pt>
                <c:pt idx="316">
                  <c:v>44854</c:v>
                </c:pt>
                <c:pt idx="317">
                  <c:v>44855</c:v>
                </c:pt>
                <c:pt idx="318">
                  <c:v>44856</c:v>
                </c:pt>
                <c:pt idx="319">
                  <c:v>44857</c:v>
                </c:pt>
                <c:pt idx="320">
                  <c:v>44858</c:v>
                </c:pt>
                <c:pt idx="321">
                  <c:v>44859</c:v>
                </c:pt>
                <c:pt idx="322">
                  <c:v>44860</c:v>
                </c:pt>
                <c:pt idx="323">
                  <c:v>44861</c:v>
                </c:pt>
                <c:pt idx="324">
                  <c:v>44862</c:v>
                </c:pt>
                <c:pt idx="325">
                  <c:v>44863</c:v>
                </c:pt>
                <c:pt idx="326">
                  <c:v>44864</c:v>
                </c:pt>
                <c:pt idx="327">
                  <c:v>44865</c:v>
                </c:pt>
                <c:pt idx="328">
                  <c:v>44866</c:v>
                </c:pt>
                <c:pt idx="329">
                  <c:v>44867</c:v>
                </c:pt>
                <c:pt idx="330">
                  <c:v>44868</c:v>
                </c:pt>
                <c:pt idx="331">
                  <c:v>44869</c:v>
                </c:pt>
                <c:pt idx="332">
                  <c:v>44870</c:v>
                </c:pt>
                <c:pt idx="333">
                  <c:v>44871</c:v>
                </c:pt>
                <c:pt idx="334">
                  <c:v>44872</c:v>
                </c:pt>
                <c:pt idx="335">
                  <c:v>44873</c:v>
                </c:pt>
                <c:pt idx="336">
                  <c:v>44874</c:v>
                </c:pt>
                <c:pt idx="337">
                  <c:v>44875</c:v>
                </c:pt>
                <c:pt idx="338">
                  <c:v>44876</c:v>
                </c:pt>
                <c:pt idx="339">
                  <c:v>44877</c:v>
                </c:pt>
                <c:pt idx="340">
                  <c:v>44878</c:v>
                </c:pt>
                <c:pt idx="341">
                  <c:v>44879</c:v>
                </c:pt>
                <c:pt idx="342">
                  <c:v>44880</c:v>
                </c:pt>
                <c:pt idx="343">
                  <c:v>44881</c:v>
                </c:pt>
                <c:pt idx="344">
                  <c:v>44882</c:v>
                </c:pt>
                <c:pt idx="345">
                  <c:v>44883</c:v>
                </c:pt>
                <c:pt idx="346">
                  <c:v>44884</c:v>
                </c:pt>
                <c:pt idx="347">
                  <c:v>44885</c:v>
                </c:pt>
                <c:pt idx="348">
                  <c:v>44886</c:v>
                </c:pt>
                <c:pt idx="349">
                  <c:v>44887</c:v>
                </c:pt>
                <c:pt idx="350">
                  <c:v>44888</c:v>
                </c:pt>
                <c:pt idx="351">
                  <c:v>44889</c:v>
                </c:pt>
                <c:pt idx="352">
                  <c:v>44890</c:v>
                </c:pt>
                <c:pt idx="353">
                  <c:v>44891</c:v>
                </c:pt>
                <c:pt idx="354">
                  <c:v>44892</c:v>
                </c:pt>
                <c:pt idx="355">
                  <c:v>44893</c:v>
                </c:pt>
                <c:pt idx="356">
                  <c:v>44894</c:v>
                </c:pt>
                <c:pt idx="357">
                  <c:v>44895</c:v>
                </c:pt>
                <c:pt idx="358">
                  <c:v>44896</c:v>
                </c:pt>
                <c:pt idx="359">
                  <c:v>44897</c:v>
                </c:pt>
                <c:pt idx="360">
                  <c:v>44898</c:v>
                </c:pt>
                <c:pt idx="361">
                  <c:v>44899</c:v>
                </c:pt>
                <c:pt idx="362">
                  <c:v>44900</c:v>
                </c:pt>
                <c:pt idx="363">
                  <c:v>44901</c:v>
                </c:pt>
                <c:pt idx="364">
                  <c:v>44902</c:v>
                </c:pt>
                <c:pt idx="365">
                  <c:v>44903</c:v>
                </c:pt>
                <c:pt idx="366">
                  <c:v>44904</c:v>
                </c:pt>
                <c:pt idx="367">
                  <c:v>44905</c:v>
                </c:pt>
                <c:pt idx="368">
                  <c:v>44906</c:v>
                </c:pt>
                <c:pt idx="369">
                  <c:v>44907</c:v>
                </c:pt>
                <c:pt idx="370">
                  <c:v>44908</c:v>
                </c:pt>
                <c:pt idx="371">
                  <c:v>44909</c:v>
                </c:pt>
                <c:pt idx="372">
                  <c:v>44910</c:v>
                </c:pt>
                <c:pt idx="373">
                  <c:v>44911</c:v>
                </c:pt>
                <c:pt idx="374">
                  <c:v>44912</c:v>
                </c:pt>
                <c:pt idx="375">
                  <c:v>44913</c:v>
                </c:pt>
                <c:pt idx="376">
                  <c:v>44914</c:v>
                </c:pt>
                <c:pt idx="377">
                  <c:v>44915</c:v>
                </c:pt>
                <c:pt idx="378">
                  <c:v>44916</c:v>
                </c:pt>
                <c:pt idx="379">
                  <c:v>44917</c:v>
                </c:pt>
                <c:pt idx="380">
                  <c:v>44918</c:v>
                </c:pt>
                <c:pt idx="381">
                  <c:v>44919</c:v>
                </c:pt>
                <c:pt idx="382">
                  <c:v>44920</c:v>
                </c:pt>
                <c:pt idx="383">
                  <c:v>44921</c:v>
                </c:pt>
                <c:pt idx="384">
                  <c:v>44922</c:v>
                </c:pt>
                <c:pt idx="385">
                  <c:v>44923</c:v>
                </c:pt>
                <c:pt idx="386">
                  <c:v>44924</c:v>
                </c:pt>
                <c:pt idx="387">
                  <c:v>44925</c:v>
                </c:pt>
                <c:pt idx="388">
                  <c:v>44926</c:v>
                </c:pt>
                <c:pt idx="389">
                  <c:v>44927</c:v>
                </c:pt>
                <c:pt idx="390">
                  <c:v>44928</c:v>
                </c:pt>
                <c:pt idx="391">
                  <c:v>44929</c:v>
                </c:pt>
                <c:pt idx="392">
                  <c:v>44930</c:v>
                </c:pt>
                <c:pt idx="393">
                  <c:v>44931</c:v>
                </c:pt>
                <c:pt idx="394">
                  <c:v>44932</c:v>
                </c:pt>
                <c:pt idx="395">
                  <c:v>44933</c:v>
                </c:pt>
                <c:pt idx="396">
                  <c:v>44934</c:v>
                </c:pt>
                <c:pt idx="397">
                  <c:v>44935</c:v>
                </c:pt>
                <c:pt idx="398">
                  <c:v>44936</c:v>
                </c:pt>
                <c:pt idx="399">
                  <c:v>44937</c:v>
                </c:pt>
                <c:pt idx="400">
                  <c:v>44938</c:v>
                </c:pt>
                <c:pt idx="401">
                  <c:v>44939</c:v>
                </c:pt>
                <c:pt idx="402">
                  <c:v>44940</c:v>
                </c:pt>
                <c:pt idx="403">
                  <c:v>44941</c:v>
                </c:pt>
                <c:pt idx="404">
                  <c:v>44942</c:v>
                </c:pt>
                <c:pt idx="405">
                  <c:v>44943</c:v>
                </c:pt>
                <c:pt idx="406">
                  <c:v>44944</c:v>
                </c:pt>
                <c:pt idx="407">
                  <c:v>44945</c:v>
                </c:pt>
                <c:pt idx="408">
                  <c:v>44946</c:v>
                </c:pt>
                <c:pt idx="409">
                  <c:v>44947</c:v>
                </c:pt>
                <c:pt idx="410">
                  <c:v>44948</c:v>
                </c:pt>
                <c:pt idx="411">
                  <c:v>44949</c:v>
                </c:pt>
                <c:pt idx="412">
                  <c:v>44950</c:v>
                </c:pt>
                <c:pt idx="413">
                  <c:v>44951</c:v>
                </c:pt>
                <c:pt idx="414">
                  <c:v>44952</c:v>
                </c:pt>
                <c:pt idx="415">
                  <c:v>44953</c:v>
                </c:pt>
                <c:pt idx="416">
                  <c:v>44954</c:v>
                </c:pt>
                <c:pt idx="417">
                  <c:v>44955</c:v>
                </c:pt>
                <c:pt idx="418">
                  <c:v>44956</c:v>
                </c:pt>
                <c:pt idx="419">
                  <c:v>44957</c:v>
                </c:pt>
                <c:pt idx="420">
                  <c:v>44958</c:v>
                </c:pt>
                <c:pt idx="421">
                  <c:v>44959</c:v>
                </c:pt>
                <c:pt idx="422">
                  <c:v>44960</c:v>
                </c:pt>
                <c:pt idx="423">
                  <c:v>44961</c:v>
                </c:pt>
                <c:pt idx="424">
                  <c:v>44962</c:v>
                </c:pt>
                <c:pt idx="425">
                  <c:v>44963</c:v>
                </c:pt>
                <c:pt idx="426">
                  <c:v>44964</c:v>
                </c:pt>
                <c:pt idx="427">
                  <c:v>44965</c:v>
                </c:pt>
                <c:pt idx="428">
                  <c:v>44966</c:v>
                </c:pt>
                <c:pt idx="429">
                  <c:v>44967</c:v>
                </c:pt>
                <c:pt idx="430">
                  <c:v>44968</c:v>
                </c:pt>
                <c:pt idx="431">
                  <c:v>44969</c:v>
                </c:pt>
                <c:pt idx="432">
                  <c:v>44970</c:v>
                </c:pt>
                <c:pt idx="433">
                  <c:v>44971</c:v>
                </c:pt>
                <c:pt idx="434">
                  <c:v>44972</c:v>
                </c:pt>
                <c:pt idx="435">
                  <c:v>44973</c:v>
                </c:pt>
                <c:pt idx="436">
                  <c:v>44974</c:v>
                </c:pt>
                <c:pt idx="437">
                  <c:v>44975</c:v>
                </c:pt>
                <c:pt idx="438">
                  <c:v>44976</c:v>
                </c:pt>
                <c:pt idx="439">
                  <c:v>44977</c:v>
                </c:pt>
                <c:pt idx="440">
                  <c:v>44978</c:v>
                </c:pt>
                <c:pt idx="441">
                  <c:v>44979</c:v>
                </c:pt>
                <c:pt idx="442">
                  <c:v>44980</c:v>
                </c:pt>
                <c:pt idx="443">
                  <c:v>44981</c:v>
                </c:pt>
                <c:pt idx="444">
                  <c:v>44982</c:v>
                </c:pt>
                <c:pt idx="445">
                  <c:v>44983</c:v>
                </c:pt>
                <c:pt idx="446">
                  <c:v>44984</c:v>
                </c:pt>
                <c:pt idx="447">
                  <c:v>44985</c:v>
                </c:pt>
                <c:pt idx="448">
                  <c:v>44986</c:v>
                </c:pt>
                <c:pt idx="449">
                  <c:v>44987</c:v>
                </c:pt>
                <c:pt idx="450">
                  <c:v>44988</c:v>
                </c:pt>
                <c:pt idx="451">
                  <c:v>44989</c:v>
                </c:pt>
                <c:pt idx="452">
                  <c:v>44990</c:v>
                </c:pt>
                <c:pt idx="453">
                  <c:v>44991</c:v>
                </c:pt>
                <c:pt idx="454">
                  <c:v>44992</c:v>
                </c:pt>
                <c:pt idx="455">
                  <c:v>44993</c:v>
                </c:pt>
                <c:pt idx="456">
                  <c:v>44994</c:v>
                </c:pt>
                <c:pt idx="457">
                  <c:v>44995</c:v>
                </c:pt>
                <c:pt idx="458">
                  <c:v>44996</c:v>
                </c:pt>
                <c:pt idx="459">
                  <c:v>44997</c:v>
                </c:pt>
                <c:pt idx="460">
                  <c:v>44998</c:v>
                </c:pt>
                <c:pt idx="461">
                  <c:v>44999</c:v>
                </c:pt>
                <c:pt idx="462">
                  <c:v>45000</c:v>
                </c:pt>
                <c:pt idx="463">
                  <c:v>45001</c:v>
                </c:pt>
                <c:pt idx="464">
                  <c:v>45002</c:v>
                </c:pt>
                <c:pt idx="465">
                  <c:v>45003</c:v>
                </c:pt>
                <c:pt idx="466">
                  <c:v>45004</c:v>
                </c:pt>
                <c:pt idx="467">
                  <c:v>45005</c:v>
                </c:pt>
                <c:pt idx="468">
                  <c:v>45006</c:v>
                </c:pt>
                <c:pt idx="469">
                  <c:v>45007</c:v>
                </c:pt>
                <c:pt idx="470">
                  <c:v>45008</c:v>
                </c:pt>
                <c:pt idx="471">
                  <c:v>45009</c:v>
                </c:pt>
                <c:pt idx="472">
                  <c:v>45010</c:v>
                </c:pt>
                <c:pt idx="473">
                  <c:v>45011</c:v>
                </c:pt>
                <c:pt idx="474">
                  <c:v>45012</c:v>
                </c:pt>
                <c:pt idx="475">
                  <c:v>45013</c:v>
                </c:pt>
                <c:pt idx="476">
                  <c:v>45014</c:v>
                </c:pt>
                <c:pt idx="477">
                  <c:v>45015</c:v>
                </c:pt>
                <c:pt idx="478">
                  <c:v>45016</c:v>
                </c:pt>
                <c:pt idx="479">
                  <c:v>45017</c:v>
                </c:pt>
                <c:pt idx="480">
                  <c:v>45018</c:v>
                </c:pt>
                <c:pt idx="481">
                  <c:v>45019</c:v>
                </c:pt>
                <c:pt idx="482">
                  <c:v>45020</c:v>
                </c:pt>
                <c:pt idx="483">
                  <c:v>45021</c:v>
                </c:pt>
                <c:pt idx="484">
                  <c:v>45022</c:v>
                </c:pt>
                <c:pt idx="485">
                  <c:v>45023</c:v>
                </c:pt>
                <c:pt idx="486">
                  <c:v>45024</c:v>
                </c:pt>
                <c:pt idx="487">
                  <c:v>45025</c:v>
                </c:pt>
                <c:pt idx="488">
                  <c:v>45026</c:v>
                </c:pt>
                <c:pt idx="489">
                  <c:v>45027</c:v>
                </c:pt>
                <c:pt idx="490">
                  <c:v>45028</c:v>
                </c:pt>
                <c:pt idx="491">
                  <c:v>45029</c:v>
                </c:pt>
                <c:pt idx="492">
                  <c:v>45030</c:v>
                </c:pt>
                <c:pt idx="493">
                  <c:v>45031</c:v>
                </c:pt>
                <c:pt idx="494">
                  <c:v>45032</c:v>
                </c:pt>
                <c:pt idx="495">
                  <c:v>45033</c:v>
                </c:pt>
                <c:pt idx="496">
                  <c:v>45034</c:v>
                </c:pt>
                <c:pt idx="497">
                  <c:v>45035</c:v>
                </c:pt>
                <c:pt idx="498">
                  <c:v>45036</c:v>
                </c:pt>
                <c:pt idx="499">
                  <c:v>45037</c:v>
                </c:pt>
                <c:pt idx="500">
                  <c:v>45038</c:v>
                </c:pt>
                <c:pt idx="501">
                  <c:v>45039</c:v>
                </c:pt>
                <c:pt idx="502">
                  <c:v>45040</c:v>
                </c:pt>
                <c:pt idx="503">
                  <c:v>45041</c:v>
                </c:pt>
                <c:pt idx="504">
                  <c:v>45042</c:v>
                </c:pt>
                <c:pt idx="505">
                  <c:v>45043</c:v>
                </c:pt>
                <c:pt idx="506">
                  <c:v>45044</c:v>
                </c:pt>
                <c:pt idx="507">
                  <c:v>45045</c:v>
                </c:pt>
                <c:pt idx="508">
                  <c:v>45046</c:v>
                </c:pt>
                <c:pt idx="509">
                  <c:v>45047</c:v>
                </c:pt>
                <c:pt idx="510">
                  <c:v>45048</c:v>
                </c:pt>
                <c:pt idx="511">
                  <c:v>45049</c:v>
                </c:pt>
                <c:pt idx="512">
                  <c:v>45050</c:v>
                </c:pt>
                <c:pt idx="513">
                  <c:v>45051</c:v>
                </c:pt>
                <c:pt idx="514">
                  <c:v>45052</c:v>
                </c:pt>
                <c:pt idx="515">
                  <c:v>45053</c:v>
                </c:pt>
                <c:pt idx="516">
                  <c:v>45054</c:v>
                </c:pt>
                <c:pt idx="517">
                  <c:v>45055</c:v>
                </c:pt>
                <c:pt idx="518">
                  <c:v>45056</c:v>
                </c:pt>
                <c:pt idx="519">
                  <c:v>45057</c:v>
                </c:pt>
                <c:pt idx="520">
                  <c:v>45058</c:v>
                </c:pt>
                <c:pt idx="521">
                  <c:v>45059</c:v>
                </c:pt>
                <c:pt idx="522">
                  <c:v>45060</c:v>
                </c:pt>
                <c:pt idx="523">
                  <c:v>45061</c:v>
                </c:pt>
                <c:pt idx="524">
                  <c:v>45062</c:v>
                </c:pt>
                <c:pt idx="525">
                  <c:v>45063</c:v>
                </c:pt>
                <c:pt idx="526">
                  <c:v>45064</c:v>
                </c:pt>
                <c:pt idx="527">
                  <c:v>45065</c:v>
                </c:pt>
                <c:pt idx="528">
                  <c:v>45066</c:v>
                </c:pt>
                <c:pt idx="529">
                  <c:v>45067</c:v>
                </c:pt>
                <c:pt idx="530">
                  <c:v>45068</c:v>
                </c:pt>
                <c:pt idx="531">
                  <c:v>45069</c:v>
                </c:pt>
                <c:pt idx="532">
                  <c:v>45070</c:v>
                </c:pt>
                <c:pt idx="533">
                  <c:v>45071</c:v>
                </c:pt>
                <c:pt idx="534">
                  <c:v>45072</c:v>
                </c:pt>
                <c:pt idx="535">
                  <c:v>45073</c:v>
                </c:pt>
                <c:pt idx="536">
                  <c:v>45074</c:v>
                </c:pt>
                <c:pt idx="537">
                  <c:v>45075</c:v>
                </c:pt>
                <c:pt idx="538">
                  <c:v>45076</c:v>
                </c:pt>
                <c:pt idx="539">
                  <c:v>45077</c:v>
                </c:pt>
                <c:pt idx="540">
                  <c:v>45078</c:v>
                </c:pt>
                <c:pt idx="541">
                  <c:v>45079</c:v>
                </c:pt>
                <c:pt idx="542">
                  <c:v>45080</c:v>
                </c:pt>
                <c:pt idx="543">
                  <c:v>45081</c:v>
                </c:pt>
                <c:pt idx="544">
                  <c:v>45082</c:v>
                </c:pt>
                <c:pt idx="545">
                  <c:v>45083</c:v>
                </c:pt>
                <c:pt idx="546">
                  <c:v>45084</c:v>
                </c:pt>
                <c:pt idx="547">
                  <c:v>45085</c:v>
                </c:pt>
                <c:pt idx="548">
                  <c:v>45086</c:v>
                </c:pt>
                <c:pt idx="549">
                  <c:v>45087</c:v>
                </c:pt>
                <c:pt idx="550">
                  <c:v>45088</c:v>
                </c:pt>
                <c:pt idx="551">
                  <c:v>45089</c:v>
                </c:pt>
                <c:pt idx="552">
                  <c:v>45090</c:v>
                </c:pt>
                <c:pt idx="553">
                  <c:v>45091</c:v>
                </c:pt>
                <c:pt idx="554">
                  <c:v>45092</c:v>
                </c:pt>
                <c:pt idx="555">
                  <c:v>45093</c:v>
                </c:pt>
                <c:pt idx="556">
                  <c:v>45094</c:v>
                </c:pt>
                <c:pt idx="557">
                  <c:v>45095</c:v>
                </c:pt>
                <c:pt idx="558">
                  <c:v>45096</c:v>
                </c:pt>
                <c:pt idx="559">
                  <c:v>45097</c:v>
                </c:pt>
                <c:pt idx="560">
                  <c:v>45098</c:v>
                </c:pt>
                <c:pt idx="561">
                  <c:v>45099</c:v>
                </c:pt>
                <c:pt idx="562">
                  <c:v>45100</c:v>
                </c:pt>
                <c:pt idx="563">
                  <c:v>45101</c:v>
                </c:pt>
                <c:pt idx="564">
                  <c:v>45102</c:v>
                </c:pt>
                <c:pt idx="565">
                  <c:v>45103</c:v>
                </c:pt>
                <c:pt idx="566">
                  <c:v>45104</c:v>
                </c:pt>
                <c:pt idx="567">
                  <c:v>45105</c:v>
                </c:pt>
                <c:pt idx="568">
                  <c:v>45106</c:v>
                </c:pt>
                <c:pt idx="569">
                  <c:v>45107</c:v>
                </c:pt>
                <c:pt idx="570">
                  <c:v>45108</c:v>
                </c:pt>
                <c:pt idx="571">
                  <c:v>45109</c:v>
                </c:pt>
                <c:pt idx="572">
                  <c:v>45110</c:v>
                </c:pt>
                <c:pt idx="573">
                  <c:v>45111</c:v>
                </c:pt>
                <c:pt idx="574">
                  <c:v>45112</c:v>
                </c:pt>
                <c:pt idx="575">
                  <c:v>45113</c:v>
                </c:pt>
                <c:pt idx="576">
                  <c:v>45114</c:v>
                </c:pt>
                <c:pt idx="577">
                  <c:v>45115</c:v>
                </c:pt>
                <c:pt idx="578">
                  <c:v>45116</c:v>
                </c:pt>
                <c:pt idx="579">
                  <c:v>45117</c:v>
                </c:pt>
                <c:pt idx="580">
                  <c:v>45118</c:v>
                </c:pt>
                <c:pt idx="581">
                  <c:v>45119</c:v>
                </c:pt>
                <c:pt idx="582">
                  <c:v>45120</c:v>
                </c:pt>
                <c:pt idx="583">
                  <c:v>45121</c:v>
                </c:pt>
                <c:pt idx="584">
                  <c:v>45122</c:v>
                </c:pt>
                <c:pt idx="585">
                  <c:v>45123</c:v>
                </c:pt>
                <c:pt idx="586">
                  <c:v>45124</c:v>
                </c:pt>
                <c:pt idx="587">
                  <c:v>45125</c:v>
                </c:pt>
                <c:pt idx="588">
                  <c:v>45126</c:v>
                </c:pt>
                <c:pt idx="589">
                  <c:v>45127</c:v>
                </c:pt>
                <c:pt idx="590">
                  <c:v>45128</c:v>
                </c:pt>
                <c:pt idx="591">
                  <c:v>45129</c:v>
                </c:pt>
                <c:pt idx="592">
                  <c:v>45130</c:v>
                </c:pt>
                <c:pt idx="593">
                  <c:v>45131</c:v>
                </c:pt>
                <c:pt idx="594">
                  <c:v>45132</c:v>
                </c:pt>
                <c:pt idx="595">
                  <c:v>45133</c:v>
                </c:pt>
                <c:pt idx="596">
                  <c:v>45134</c:v>
                </c:pt>
                <c:pt idx="597">
                  <c:v>45135</c:v>
                </c:pt>
                <c:pt idx="598">
                  <c:v>45136</c:v>
                </c:pt>
                <c:pt idx="599">
                  <c:v>45137</c:v>
                </c:pt>
                <c:pt idx="600">
                  <c:v>45138</c:v>
                </c:pt>
                <c:pt idx="601">
                  <c:v>45139</c:v>
                </c:pt>
                <c:pt idx="602">
                  <c:v>45140</c:v>
                </c:pt>
                <c:pt idx="603">
                  <c:v>45141</c:v>
                </c:pt>
                <c:pt idx="604">
                  <c:v>45142</c:v>
                </c:pt>
                <c:pt idx="605">
                  <c:v>45143</c:v>
                </c:pt>
                <c:pt idx="606">
                  <c:v>45144</c:v>
                </c:pt>
                <c:pt idx="607">
                  <c:v>45145</c:v>
                </c:pt>
                <c:pt idx="608">
                  <c:v>45146</c:v>
                </c:pt>
                <c:pt idx="609">
                  <c:v>45147</c:v>
                </c:pt>
                <c:pt idx="610">
                  <c:v>45148</c:v>
                </c:pt>
                <c:pt idx="611">
                  <c:v>45149</c:v>
                </c:pt>
                <c:pt idx="612">
                  <c:v>45150</c:v>
                </c:pt>
                <c:pt idx="613">
                  <c:v>45151</c:v>
                </c:pt>
                <c:pt idx="614">
                  <c:v>45152</c:v>
                </c:pt>
                <c:pt idx="615">
                  <c:v>45153</c:v>
                </c:pt>
                <c:pt idx="616">
                  <c:v>45154</c:v>
                </c:pt>
                <c:pt idx="617">
                  <c:v>45155</c:v>
                </c:pt>
                <c:pt idx="618">
                  <c:v>45156</c:v>
                </c:pt>
                <c:pt idx="619">
                  <c:v>45157</c:v>
                </c:pt>
                <c:pt idx="620">
                  <c:v>45158</c:v>
                </c:pt>
                <c:pt idx="621">
                  <c:v>45159</c:v>
                </c:pt>
                <c:pt idx="622">
                  <c:v>45160</c:v>
                </c:pt>
                <c:pt idx="623">
                  <c:v>45161</c:v>
                </c:pt>
                <c:pt idx="624">
                  <c:v>45162</c:v>
                </c:pt>
                <c:pt idx="625">
                  <c:v>45163</c:v>
                </c:pt>
                <c:pt idx="626">
                  <c:v>45164</c:v>
                </c:pt>
                <c:pt idx="627">
                  <c:v>45165</c:v>
                </c:pt>
                <c:pt idx="628">
                  <c:v>45166</c:v>
                </c:pt>
                <c:pt idx="629">
                  <c:v>45167</c:v>
                </c:pt>
                <c:pt idx="630">
                  <c:v>45168</c:v>
                </c:pt>
                <c:pt idx="631">
                  <c:v>45169</c:v>
                </c:pt>
                <c:pt idx="632">
                  <c:v>45170</c:v>
                </c:pt>
                <c:pt idx="633">
                  <c:v>45171</c:v>
                </c:pt>
                <c:pt idx="634">
                  <c:v>45172</c:v>
                </c:pt>
                <c:pt idx="635">
                  <c:v>45173</c:v>
                </c:pt>
                <c:pt idx="636">
                  <c:v>45174</c:v>
                </c:pt>
                <c:pt idx="637">
                  <c:v>45175</c:v>
                </c:pt>
                <c:pt idx="638">
                  <c:v>45176</c:v>
                </c:pt>
                <c:pt idx="639">
                  <c:v>45177</c:v>
                </c:pt>
                <c:pt idx="640">
                  <c:v>45178</c:v>
                </c:pt>
                <c:pt idx="641">
                  <c:v>45179</c:v>
                </c:pt>
                <c:pt idx="642">
                  <c:v>45180</c:v>
                </c:pt>
                <c:pt idx="643">
                  <c:v>45181</c:v>
                </c:pt>
                <c:pt idx="644">
                  <c:v>45182</c:v>
                </c:pt>
                <c:pt idx="645">
                  <c:v>45183</c:v>
                </c:pt>
                <c:pt idx="646">
                  <c:v>45184</c:v>
                </c:pt>
                <c:pt idx="647">
                  <c:v>45185</c:v>
                </c:pt>
                <c:pt idx="648">
                  <c:v>45186</c:v>
                </c:pt>
                <c:pt idx="649">
                  <c:v>45187</c:v>
                </c:pt>
                <c:pt idx="650">
                  <c:v>45188</c:v>
                </c:pt>
                <c:pt idx="651">
                  <c:v>45189</c:v>
                </c:pt>
                <c:pt idx="652">
                  <c:v>45190</c:v>
                </c:pt>
                <c:pt idx="653">
                  <c:v>45191</c:v>
                </c:pt>
                <c:pt idx="654">
                  <c:v>45192</c:v>
                </c:pt>
                <c:pt idx="655">
                  <c:v>45193</c:v>
                </c:pt>
                <c:pt idx="656">
                  <c:v>45194</c:v>
                </c:pt>
                <c:pt idx="657">
                  <c:v>45195</c:v>
                </c:pt>
                <c:pt idx="658">
                  <c:v>45196</c:v>
                </c:pt>
                <c:pt idx="659">
                  <c:v>45197</c:v>
                </c:pt>
                <c:pt idx="660">
                  <c:v>45198</c:v>
                </c:pt>
                <c:pt idx="661">
                  <c:v>45199</c:v>
                </c:pt>
                <c:pt idx="662">
                  <c:v>45200</c:v>
                </c:pt>
                <c:pt idx="663">
                  <c:v>45201</c:v>
                </c:pt>
                <c:pt idx="664">
                  <c:v>45202</c:v>
                </c:pt>
                <c:pt idx="665">
                  <c:v>45203</c:v>
                </c:pt>
                <c:pt idx="666">
                  <c:v>45204</c:v>
                </c:pt>
                <c:pt idx="667">
                  <c:v>45205</c:v>
                </c:pt>
                <c:pt idx="668">
                  <c:v>45206</c:v>
                </c:pt>
                <c:pt idx="669">
                  <c:v>45207</c:v>
                </c:pt>
                <c:pt idx="670">
                  <c:v>45208</c:v>
                </c:pt>
                <c:pt idx="671">
                  <c:v>45209</c:v>
                </c:pt>
                <c:pt idx="672">
                  <c:v>45210</c:v>
                </c:pt>
                <c:pt idx="673">
                  <c:v>45211</c:v>
                </c:pt>
                <c:pt idx="674">
                  <c:v>45212</c:v>
                </c:pt>
                <c:pt idx="675">
                  <c:v>45213</c:v>
                </c:pt>
                <c:pt idx="676">
                  <c:v>45214</c:v>
                </c:pt>
                <c:pt idx="677">
                  <c:v>45215</c:v>
                </c:pt>
                <c:pt idx="678">
                  <c:v>45216</c:v>
                </c:pt>
                <c:pt idx="679">
                  <c:v>45217</c:v>
                </c:pt>
                <c:pt idx="680">
                  <c:v>45218</c:v>
                </c:pt>
                <c:pt idx="681">
                  <c:v>45219</c:v>
                </c:pt>
                <c:pt idx="682">
                  <c:v>45220</c:v>
                </c:pt>
                <c:pt idx="683">
                  <c:v>45221</c:v>
                </c:pt>
                <c:pt idx="684">
                  <c:v>45222</c:v>
                </c:pt>
                <c:pt idx="685">
                  <c:v>45223</c:v>
                </c:pt>
                <c:pt idx="686">
                  <c:v>45224</c:v>
                </c:pt>
                <c:pt idx="687">
                  <c:v>45225</c:v>
                </c:pt>
                <c:pt idx="688">
                  <c:v>45226</c:v>
                </c:pt>
                <c:pt idx="689">
                  <c:v>45227</c:v>
                </c:pt>
                <c:pt idx="690">
                  <c:v>45228</c:v>
                </c:pt>
                <c:pt idx="691">
                  <c:v>45229</c:v>
                </c:pt>
                <c:pt idx="692">
                  <c:v>45230</c:v>
                </c:pt>
                <c:pt idx="693">
                  <c:v>45231</c:v>
                </c:pt>
                <c:pt idx="694">
                  <c:v>45232</c:v>
                </c:pt>
                <c:pt idx="695">
                  <c:v>45233</c:v>
                </c:pt>
                <c:pt idx="696">
                  <c:v>45234</c:v>
                </c:pt>
                <c:pt idx="697">
                  <c:v>45235</c:v>
                </c:pt>
                <c:pt idx="698">
                  <c:v>45236</c:v>
                </c:pt>
                <c:pt idx="699">
                  <c:v>45237</c:v>
                </c:pt>
                <c:pt idx="700">
                  <c:v>45238</c:v>
                </c:pt>
                <c:pt idx="701">
                  <c:v>45239</c:v>
                </c:pt>
                <c:pt idx="702">
                  <c:v>45240</c:v>
                </c:pt>
                <c:pt idx="703">
                  <c:v>45241</c:v>
                </c:pt>
                <c:pt idx="704">
                  <c:v>45242</c:v>
                </c:pt>
                <c:pt idx="705">
                  <c:v>45243</c:v>
                </c:pt>
                <c:pt idx="706">
                  <c:v>45244</c:v>
                </c:pt>
                <c:pt idx="707">
                  <c:v>45245</c:v>
                </c:pt>
                <c:pt idx="708">
                  <c:v>45246</c:v>
                </c:pt>
                <c:pt idx="709">
                  <c:v>45247</c:v>
                </c:pt>
                <c:pt idx="710">
                  <c:v>45248</c:v>
                </c:pt>
                <c:pt idx="711">
                  <c:v>45249</c:v>
                </c:pt>
                <c:pt idx="712">
                  <c:v>45250</c:v>
                </c:pt>
                <c:pt idx="713">
                  <c:v>45251</c:v>
                </c:pt>
                <c:pt idx="714">
                  <c:v>45252</c:v>
                </c:pt>
                <c:pt idx="715">
                  <c:v>45253</c:v>
                </c:pt>
                <c:pt idx="716">
                  <c:v>45254</c:v>
                </c:pt>
                <c:pt idx="717">
                  <c:v>45255</c:v>
                </c:pt>
                <c:pt idx="718">
                  <c:v>45256</c:v>
                </c:pt>
                <c:pt idx="719">
                  <c:v>45257</c:v>
                </c:pt>
                <c:pt idx="720">
                  <c:v>45258</c:v>
                </c:pt>
                <c:pt idx="721">
                  <c:v>45259</c:v>
                </c:pt>
                <c:pt idx="722">
                  <c:v>45260</c:v>
                </c:pt>
                <c:pt idx="723">
                  <c:v>45261</c:v>
                </c:pt>
                <c:pt idx="724">
                  <c:v>45262</c:v>
                </c:pt>
                <c:pt idx="725">
                  <c:v>45263</c:v>
                </c:pt>
                <c:pt idx="726">
                  <c:v>45264</c:v>
                </c:pt>
                <c:pt idx="727">
                  <c:v>45265</c:v>
                </c:pt>
                <c:pt idx="728">
                  <c:v>45266</c:v>
                </c:pt>
                <c:pt idx="729">
                  <c:v>45267</c:v>
                </c:pt>
                <c:pt idx="730">
                  <c:v>45268</c:v>
                </c:pt>
                <c:pt idx="731">
                  <c:v>45269</c:v>
                </c:pt>
                <c:pt idx="732">
                  <c:v>45270</c:v>
                </c:pt>
                <c:pt idx="733">
                  <c:v>45271</c:v>
                </c:pt>
                <c:pt idx="734">
                  <c:v>45272</c:v>
                </c:pt>
                <c:pt idx="735">
                  <c:v>45273</c:v>
                </c:pt>
                <c:pt idx="736">
                  <c:v>45274</c:v>
                </c:pt>
                <c:pt idx="737">
                  <c:v>45275</c:v>
                </c:pt>
                <c:pt idx="738">
                  <c:v>45276</c:v>
                </c:pt>
                <c:pt idx="739">
                  <c:v>45277</c:v>
                </c:pt>
                <c:pt idx="740">
                  <c:v>45278</c:v>
                </c:pt>
                <c:pt idx="741">
                  <c:v>45279</c:v>
                </c:pt>
                <c:pt idx="742">
                  <c:v>45280</c:v>
                </c:pt>
                <c:pt idx="743">
                  <c:v>45281</c:v>
                </c:pt>
                <c:pt idx="744">
                  <c:v>45282</c:v>
                </c:pt>
                <c:pt idx="745">
                  <c:v>45283</c:v>
                </c:pt>
                <c:pt idx="746">
                  <c:v>45284</c:v>
                </c:pt>
                <c:pt idx="747">
                  <c:v>45285</c:v>
                </c:pt>
                <c:pt idx="748">
                  <c:v>45286</c:v>
                </c:pt>
                <c:pt idx="749">
                  <c:v>45287</c:v>
                </c:pt>
                <c:pt idx="750">
                  <c:v>45288</c:v>
                </c:pt>
                <c:pt idx="751">
                  <c:v>45289</c:v>
                </c:pt>
                <c:pt idx="752">
                  <c:v>45290</c:v>
                </c:pt>
                <c:pt idx="753">
                  <c:v>45291</c:v>
                </c:pt>
                <c:pt idx="754">
                  <c:v>45292</c:v>
                </c:pt>
                <c:pt idx="755">
                  <c:v>45293</c:v>
                </c:pt>
                <c:pt idx="756">
                  <c:v>45294</c:v>
                </c:pt>
                <c:pt idx="757">
                  <c:v>45295</c:v>
                </c:pt>
                <c:pt idx="758">
                  <c:v>45296</c:v>
                </c:pt>
                <c:pt idx="759">
                  <c:v>45297</c:v>
                </c:pt>
                <c:pt idx="760">
                  <c:v>45298</c:v>
                </c:pt>
                <c:pt idx="761">
                  <c:v>45299</c:v>
                </c:pt>
                <c:pt idx="762">
                  <c:v>45300</c:v>
                </c:pt>
                <c:pt idx="763">
                  <c:v>45301</c:v>
                </c:pt>
                <c:pt idx="764">
                  <c:v>45302</c:v>
                </c:pt>
                <c:pt idx="765">
                  <c:v>45303</c:v>
                </c:pt>
                <c:pt idx="766">
                  <c:v>45304</c:v>
                </c:pt>
                <c:pt idx="767">
                  <c:v>45305</c:v>
                </c:pt>
                <c:pt idx="768">
                  <c:v>45306</c:v>
                </c:pt>
                <c:pt idx="769">
                  <c:v>45307</c:v>
                </c:pt>
                <c:pt idx="770">
                  <c:v>45308</c:v>
                </c:pt>
                <c:pt idx="771">
                  <c:v>45309</c:v>
                </c:pt>
                <c:pt idx="772">
                  <c:v>45310</c:v>
                </c:pt>
                <c:pt idx="773">
                  <c:v>45311</c:v>
                </c:pt>
                <c:pt idx="774">
                  <c:v>45312</c:v>
                </c:pt>
                <c:pt idx="775">
                  <c:v>45313</c:v>
                </c:pt>
                <c:pt idx="776">
                  <c:v>45314</c:v>
                </c:pt>
                <c:pt idx="777">
                  <c:v>45315</c:v>
                </c:pt>
                <c:pt idx="778">
                  <c:v>45316</c:v>
                </c:pt>
                <c:pt idx="779">
                  <c:v>45317</c:v>
                </c:pt>
                <c:pt idx="780">
                  <c:v>45318</c:v>
                </c:pt>
                <c:pt idx="781">
                  <c:v>45319</c:v>
                </c:pt>
                <c:pt idx="782">
                  <c:v>45320</c:v>
                </c:pt>
                <c:pt idx="783">
                  <c:v>45321</c:v>
                </c:pt>
                <c:pt idx="784">
                  <c:v>45322</c:v>
                </c:pt>
                <c:pt idx="785">
                  <c:v>45323</c:v>
                </c:pt>
                <c:pt idx="786">
                  <c:v>45324</c:v>
                </c:pt>
                <c:pt idx="787">
                  <c:v>45325</c:v>
                </c:pt>
                <c:pt idx="788">
                  <c:v>45326</c:v>
                </c:pt>
                <c:pt idx="789">
                  <c:v>45327</c:v>
                </c:pt>
                <c:pt idx="790">
                  <c:v>45328</c:v>
                </c:pt>
                <c:pt idx="791">
                  <c:v>45329</c:v>
                </c:pt>
                <c:pt idx="792">
                  <c:v>45330</c:v>
                </c:pt>
                <c:pt idx="793">
                  <c:v>45331</c:v>
                </c:pt>
                <c:pt idx="794">
                  <c:v>45332</c:v>
                </c:pt>
                <c:pt idx="795">
                  <c:v>45333</c:v>
                </c:pt>
                <c:pt idx="796">
                  <c:v>45334</c:v>
                </c:pt>
                <c:pt idx="797">
                  <c:v>45335</c:v>
                </c:pt>
                <c:pt idx="798">
                  <c:v>45336</c:v>
                </c:pt>
                <c:pt idx="799">
                  <c:v>45337</c:v>
                </c:pt>
                <c:pt idx="800">
                  <c:v>45338</c:v>
                </c:pt>
                <c:pt idx="801">
                  <c:v>45339</c:v>
                </c:pt>
                <c:pt idx="802">
                  <c:v>45340</c:v>
                </c:pt>
                <c:pt idx="803">
                  <c:v>45341</c:v>
                </c:pt>
                <c:pt idx="804">
                  <c:v>45342</c:v>
                </c:pt>
                <c:pt idx="805">
                  <c:v>45343</c:v>
                </c:pt>
                <c:pt idx="806">
                  <c:v>45344</c:v>
                </c:pt>
                <c:pt idx="807">
                  <c:v>45345</c:v>
                </c:pt>
                <c:pt idx="808">
                  <c:v>45346</c:v>
                </c:pt>
                <c:pt idx="809">
                  <c:v>45347</c:v>
                </c:pt>
                <c:pt idx="810">
                  <c:v>45348</c:v>
                </c:pt>
                <c:pt idx="811">
                  <c:v>45349</c:v>
                </c:pt>
                <c:pt idx="812">
                  <c:v>45350</c:v>
                </c:pt>
                <c:pt idx="813">
                  <c:v>45351</c:v>
                </c:pt>
                <c:pt idx="814">
                  <c:v>45352</c:v>
                </c:pt>
                <c:pt idx="815">
                  <c:v>45353</c:v>
                </c:pt>
                <c:pt idx="816">
                  <c:v>45354</c:v>
                </c:pt>
                <c:pt idx="817">
                  <c:v>45355</c:v>
                </c:pt>
                <c:pt idx="818">
                  <c:v>45356</c:v>
                </c:pt>
                <c:pt idx="819">
                  <c:v>45357</c:v>
                </c:pt>
                <c:pt idx="820">
                  <c:v>45358</c:v>
                </c:pt>
                <c:pt idx="821">
                  <c:v>45359</c:v>
                </c:pt>
                <c:pt idx="822">
                  <c:v>45360</c:v>
                </c:pt>
                <c:pt idx="823">
                  <c:v>45361</c:v>
                </c:pt>
                <c:pt idx="824">
                  <c:v>45362</c:v>
                </c:pt>
                <c:pt idx="825">
                  <c:v>45363</c:v>
                </c:pt>
                <c:pt idx="826">
                  <c:v>45364</c:v>
                </c:pt>
                <c:pt idx="827">
                  <c:v>45365</c:v>
                </c:pt>
                <c:pt idx="828">
                  <c:v>45366</c:v>
                </c:pt>
                <c:pt idx="829">
                  <c:v>45367</c:v>
                </c:pt>
                <c:pt idx="830">
                  <c:v>45368</c:v>
                </c:pt>
                <c:pt idx="831">
                  <c:v>45369</c:v>
                </c:pt>
                <c:pt idx="832">
                  <c:v>45370</c:v>
                </c:pt>
                <c:pt idx="833">
                  <c:v>45371</c:v>
                </c:pt>
                <c:pt idx="834">
                  <c:v>45372</c:v>
                </c:pt>
                <c:pt idx="835">
                  <c:v>45373</c:v>
                </c:pt>
                <c:pt idx="836">
                  <c:v>45374</c:v>
                </c:pt>
                <c:pt idx="837">
                  <c:v>45375</c:v>
                </c:pt>
                <c:pt idx="838">
                  <c:v>45376</c:v>
                </c:pt>
                <c:pt idx="839">
                  <c:v>45377</c:v>
                </c:pt>
                <c:pt idx="840">
                  <c:v>45378</c:v>
                </c:pt>
                <c:pt idx="841">
                  <c:v>45379</c:v>
                </c:pt>
                <c:pt idx="842">
                  <c:v>45380</c:v>
                </c:pt>
                <c:pt idx="843">
                  <c:v>45381</c:v>
                </c:pt>
                <c:pt idx="844">
                  <c:v>45382</c:v>
                </c:pt>
                <c:pt idx="845">
                  <c:v>45383</c:v>
                </c:pt>
                <c:pt idx="846">
                  <c:v>45384</c:v>
                </c:pt>
                <c:pt idx="847">
                  <c:v>45385</c:v>
                </c:pt>
                <c:pt idx="848">
                  <c:v>45386</c:v>
                </c:pt>
                <c:pt idx="849">
                  <c:v>45387</c:v>
                </c:pt>
                <c:pt idx="850">
                  <c:v>45388</c:v>
                </c:pt>
                <c:pt idx="851">
                  <c:v>45389</c:v>
                </c:pt>
                <c:pt idx="852">
                  <c:v>45390</c:v>
                </c:pt>
                <c:pt idx="853">
                  <c:v>45391</c:v>
                </c:pt>
                <c:pt idx="854">
                  <c:v>45392</c:v>
                </c:pt>
                <c:pt idx="855">
                  <c:v>45393</c:v>
                </c:pt>
                <c:pt idx="856">
                  <c:v>45394</c:v>
                </c:pt>
                <c:pt idx="857">
                  <c:v>45395</c:v>
                </c:pt>
                <c:pt idx="858">
                  <c:v>45396</c:v>
                </c:pt>
                <c:pt idx="859">
                  <c:v>45397</c:v>
                </c:pt>
                <c:pt idx="860">
                  <c:v>45398</c:v>
                </c:pt>
                <c:pt idx="861">
                  <c:v>45399</c:v>
                </c:pt>
                <c:pt idx="862">
                  <c:v>45400</c:v>
                </c:pt>
                <c:pt idx="863">
                  <c:v>45401</c:v>
                </c:pt>
                <c:pt idx="864">
                  <c:v>45402</c:v>
                </c:pt>
                <c:pt idx="865">
                  <c:v>45403</c:v>
                </c:pt>
                <c:pt idx="866">
                  <c:v>45404</c:v>
                </c:pt>
                <c:pt idx="867">
                  <c:v>45405</c:v>
                </c:pt>
                <c:pt idx="868">
                  <c:v>45406</c:v>
                </c:pt>
                <c:pt idx="869">
                  <c:v>45407</c:v>
                </c:pt>
                <c:pt idx="870">
                  <c:v>45408</c:v>
                </c:pt>
                <c:pt idx="871">
                  <c:v>45409</c:v>
                </c:pt>
                <c:pt idx="872">
                  <c:v>45410</c:v>
                </c:pt>
                <c:pt idx="873">
                  <c:v>45411</c:v>
                </c:pt>
                <c:pt idx="874">
                  <c:v>45412</c:v>
                </c:pt>
                <c:pt idx="875">
                  <c:v>45413</c:v>
                </c:pt>
                <c:pt idx="876">
                  <c:v>45414</c:v>
                </c:pt>
                <c:pt idx="877">
                  <c:v>45415</c:v>
                </c:pt>
                <c:pt idx="878">
                  <c:v>45416</c:v>
                </c:pt>
                <c:pt idx="879">
                  <c:v>45417</c:v>
                </c:pt>
                <c:pt idx="880">
                  <c:v>45418</c:v>
                </c:pt>
                <c:pt idx="881">
                  <c:v>45419</c:v>
                </c:pt>
                <c:pt idx="882">
                  <c:v>45420</c:v>
                </c:pt>
                <c:pt idx="883">
                  <c:v>45421</c:v>
                </c:pt>
                <c:pt idx="884">
                  <c:v>45422</c:v>
                </c:pt>
                <c:pt idx="885">
                  <c:v>45423</c:v>
                </c:pt>
                <c:pt idx="886">
                  <c:v>45424</c:v>
                </c:pt>
                <c:pt idx="887">
                  <c:v>45425</c:v>
                </c:pt>
                <c:pt idx="888">
                  <c:v>45426</c:v>
                </c:pt>
                <c:pt idx="889">
                  <c:v>45427</c:v>
                </c:pt>
                <c:pt idx="890">
                  <c:v>45428</c:v>
                </c:pt>
                <c:pt idx="891">
                  <c:v>45429</c:v>
                </c:pt>
                <c:pt idx="892">
                  <c:v>45430</c:v>
                </c:pt>
                <c:pt idx="893">
                  <c:v>45431</c:v>
                </c:pt>
                <c:pt idx="894">
                  <c:v>45432</c:v>
                </c:pt>
                <c:pt idx="895">
                  <c:v>45433</c:v>
                </c:pt>
                <c:pt idx="896">
                  <c:v>45434</c:v>
                </c:pt>
                <c:pt idx="897">
                  <c:v>45435</c:v>
                </c:pt>
                <c:pt idx="898">
                  <c:v>45436</c:v>
                </c:pt>
                <c:pt idx="899">
                  <c:v>45437</c:v>
                </c:pt>
                <c:pt idx="900">
                  <c:v>45438</c:v>
                </c:pt>
                <c:pt idx="901">
                  <c:v>45439</c:v>
                </c:pt>
                <c:pt idx="902">
                  <c:v>45440</c:v>
                </c:pt>
                <c:pt idx="903">
                  <c:v>45441</c:v>
                </c:pt>
                <c:pt idx="904">
                  <c:v>45442</c:v>
                </c:pt>
                <c:pt idx="905">
                  <c:v>45443</c:v>
                </c:pt>
                <c:pt idx="906">
                  <c:v>45444</c:v>
                </c:pt>
                <c:pt idx="907">
                  <c:v>45445</c:v>
                </c:pt>
                <c:pt idx="908">
                  <c:v>45446</c:v>
                </c:pt>
                <c:pt idx="909">
                  <c:v>45447</c:v>
                </c:pt>
                <c:pt idx="910">
                  <c:v>45448</c:v>
                </c:pt>
                <c:pt idx="911">
                  <c:v>45449</c:v>
                </c:pt>
                <c:pt idx="912">
                  <c:v>45450</c:v>
                </c:pt>
                <c:pt idx="913">
                  <c:v>45451</c:v>
                </c:pt>
                <c:pt idx="914">
                  <c:v>45452</c:v>
                </c:pt>
                <c:pt idx="915">
                  <c:v>45453</c:v>
                </c:pt>
                <c:pt idx="916">
                  <c:v>45454</c:v>
                </c:pt>
                <c:pt idx="917">
                  <c:v>45455</c:v>
                </c:pt>
                <c:pt idx="918">
                  <c:v>45456</c:v>
                </c:pt>
                <c:pt idx="919">
                  <c:v>45457</c:v>
                </c:pt>
                <c:pt idx="920">
                  <c:v>45458</c:v>
                </c:pt>
                <c:pt idx="921">
                  <c:v>45459</c:v>
                </c:pt>
                <c:pt idx="922">
                  <c:v>45460</c:v>
                </c:pt>
                <c:pt idx="923">
                  <c:v>45461</c:v>
                </c:pt>
                <c:pt idx="924">
                  <c:v>45462</c:v>
                </c:pt>
                <c:pt idx="925">
                  <c:v>45463</c:v>
                </c:pt>
                <c:pt idx="926">
                  <c:v>45464</c:v>
                </c:pt>
                <c:pt idx="927">
                  <c:v>45465</c:v>
                </c:pt>
                <c:pt idx="928">
                  <c:v>45466</c:v>
                </c:pt>
                <c:pt idx="929">
                  <c:v>45467</c:v>
                </c:pt>
                <c:pt idx="930">
                  <c:v>45468</c:v>
                </c:pt>
                <c:pt idx="931">
                  <c:v>45469</c:v>
                </c:pt>
                <c:pt idx="932">
                  <c:v>45470</c:v>
                </c:pt>
                <c:pt idx="933">
                  <c:v>45471</c:v>
                </c:pt>
                <c:pt idx="934">
                  <c:v>45472</c:v>
                </c:pt>
                <c:pt idx="935">
                  <c:v>45473</c:v>
                </c:pt>
                <c:pt idx="936">
                  <c:v>45474</c:v>
                </c:pt>
                <c:pt idx="937">
                  <c:v>45475</c:v>
                </c:pt>
                <c:pt idx="938">
                  <c:v>45476</c:v>
                </c:pt>
                <c:pt idx="939">
                  <c:v>45477</c:v>
                </c:pt>
                <c:pt idx="940">
                  <c:v>45478</c:v>
                </c:pt>
                <c:pt idx="941">
                  <c:v>45479</c:v>
                </c:pt>
                <c:pt idx="942">
                  <c:v>45480</c:v>
                </c:pt>
                <c:pt idx="943">
                  <c:v>45481</c:v>
                </c:pt>
                <c:pt idx="944">
                  <c:v>45482</c:v>
                </c:pt>
                <c:pt idx="945">
                  <c:v>45483</c:v>
                </c:pt>
                <c:pt idx="946">
                  <c:v>45484</c:v>
                </c:pt>
                <c:pt idx="947">
                  <c:v>45485</c:v>
                </c:pt>
                <c:pt idx="948">
                  <c:v>45486</c:v>
                </c:pt>
                <c:pt idx="949">
                  <c:v>45487</c:v>
                </c:pt>
                <c:pt idx="950">
                  <c:v>45488</c:v>
                </c:pt>
                <c:pt idx="951">
                  <c:v>45489</c:v>
                </c:pt>
                <c:pt idx="952">
                  <c:v>45490</c:v>
                </c:pt>
                <c:pt idx="953">
                  <c:v>45491</c:v>
                </c:pt>
                <c:pt idx="954">
                  <c:v>45492</c:v>
                </c:pt>
                <c:pt idx="955">
                  <c:v>45493</c:v>
                </c:pt>
                <c:pt idx="956">
                  <c:v>45494</c:v>
                </c:pt>
                <c:pt idx="957">
                  <c:v>45495</c:v>
                </c:pt>
                <c:pt idx="958">
                  <c:v>45496</c:v>
                </c:pt>
                <c:pt idx="959">
                  <c:v>45497</c:v>
                </c:pt>
                <c:pt idx="960">
                  <c:v>45498</c:v>
                </c:pt>
                <c:pt idx="961">
                  <c:v>45499</c:v>
                </c:pt>
                <c:pt idx="962">
                  <c:v>45500</c:v>
                </c:pt>
                <c:pt idx="963">
                  <c:v>45501</c:v>
                </c:pt>
                <c:pt idx="964">
                  <c:v>45502</c:v>
                </c:pt>
                <c:pt idx="965">
                  <c:v>45503</c:v>
                </c:pt>
                <c:pt idx="966">
                  <c:v>45504</c:v>
                </c:pt>
                <c:pt idx="967">
                  <c:v>45505</c:v>
                </c:pt>
                <c:pt idx="968">
                  <c:v>45506</c:v>
                </c:pt>
                <c:pt idx="969">
                  <c:v>45507</c:v>
                </c:pt>
                <c:pt idx="970">
                  <c:v>45508</c:v>
                </c:pt>
                <c:pt idx="971">
                  <c:v>45509</c:v>
                </c:pt>
                <c:pt idx="972">
                  <c:v>45510</c:v>
                </c:pt>
                <c:pt idx="973">
                  <c:v>45511</c:v>
                </c:pt>
                <c:pt idx="974">
                  <c:v>45512</c:v>
                </c:pt>
                <c:pt idx="975">
                  <c:v>45513</c:v>
                </c:pt>
                <c:pt idx="976">
                  <c:v>45514</c:v>
                </c:pt>
                <c:pt idx="977">
                  <c:v>45515</c:v>
                </c:pt>
                <c:pt idx="978">
                  <c:v>45516</c:v>
                </c:pt>
                <c:pt idx="979">
                  <c:v>45517</c:v>
                </c:pt>
                <c:pt idx="980">
                  <c:v>45518</c:v>
                </c:pt>
                <c:pt idx="981">
                  <c:v>45519</c:v>
                </c:pt>
                <c:pt idx="982">
                  <c:v>45520</c:v>
                </c:pt>
                <c:pt idx="983">
                  <c:v>45521</c:v>
                </c:pt>
                <c:pt idx="984">
                  <c:v>45522</c:v>
                </c:pt>
                <c:pt idx="985">
                  <c:v>45523</c:v>
                </c:pt>
                <c:pt idx="986">
                  <c:v>45524</c:v>
                </c:pt>
                <c:pt idx="987">
                  <c:v>45525</c:v>
                </c:pt>
                <c:pt idx="988">
                  <c:v>45526</c:v>
                </c:pt>
                <c:pt idx="989">
                  <c:v>45527</c:v>
                </c:pt>
                <c:pt idx="990">
                  <c:v>45528</c:v>
                </c:pt>
                <c:pt idx="991">
                  <c:v>45529</c:v>
                </c:pt>
                <c:pt idx="992">
                  <c:v>45530</c:v>
                </c:pt>
                <c:pt idx="993">
                  <c:v>45531</c:v>
                </c:pt>
                <c:pt idx="994">
                  <c:v>45532</c:v>
                </c:pt>
                <c:pt idx="995">
                  <c:v>45533</c:v>
                </c:pt>
                <c:pt idx="996">
                  <c:v>45534</c:v>
                </c:pt>
                <c:pt idx="997">
                  <c:v>45535</c:v>
                </c:pt>
                <c:pt idx="998">
                  <c:v>45536</c:v>
                </c:pt>
                <c:pt idx="999">
                  <c:v>45537</c:v>
                </c:pt>
                <c:pt idx="1000">
                  <c:v>45538</c:v>
                </c:pt>
                <c:pt idx="1001">
                  <c:v>45539</c:v>
                </c:pt>
                <c:pt idx="1002">
                  <c:v>45540</c:v>
                </c:pt>
                <c:pt idx="1003">
                  <c:v>45541</c:v>
                </c:pt>
                <c:pt idx="1004">
                  <c:v>45542</c:v>
                </c:pt>
                <c:pt idx="1005">
                  <c:v>45543</c:v>
                </c:pt>
                <c:pt idx="1006">
                  <c:v>45544</c:v>
                </c:pt>
                <c:pt idx="1007">
                  <c:v>45545</c:v>
                </c:pt>
                <c:pt idx="1008">
                  <c:v>45546</c:v>
                </c:pt>
                <c:pt idx="1009">
                  <c:v>45547</c:v>
                </c:pt>
                <c:pt idx="1010">
                  <c:v>45548</c:v>
                </c:pt>
                <c:pt idx="1011">
                  <c:v>45549</c:v>
                </c:pt>
                <c:pt idx="1012">
                  <c:v>45550</c:v>
                </c:pt>
                <c:pt idx="1013">
                  <c:v>45551</c:v>
                </c:pt>
                <c:pt idx="1014">
                  <c:v>45552</c:v>
                </c:pt>
                <c:pt idx="1015">
                  <c:v>45553</c:v>
                </c:pt>
                <c:pt idx="1016">
                  <c:v>45554</c:v>
                </c:pt>
                <c:pt idx="1017">
                  <c:v>45555</c:v>
                </c:pt>
                <c:pt idx="1018">
                  <c:v>45556</c:v>
                </c:pt>
                <c:pt idx="1019">
                  <c:v>45557</c:v>
                </c:pt>
                <c:pt idx="1020">
                  <c:v>45558</c:v>
                </c:pt>
                <c:pt idx="1021">
                  <c:v>45559</c:v>
                </c:pt>
                <c:pt idx="1022">
                  <c:v>45560</c:v>
                </c:pt>
                <c:pt idx="1023">
                  <c:v>45561</c:v>
                </c:pt>
                <c:pt idx="1024">
                  <c:v>45562</c:v>
                </c:pt>
                <c:pt idx="1025">
                  <c:v>45563</c:v>
                </c:pt>
                <c:pt idx="1026">
                  <c:v>45564</c:v>
                </c:pt>
                <c:pt idx="1027">
                  <c:v>45565</c:v>
                </c:pt>
                <c:pt idx="1028">
                  <c:v>45566</c:v>
                </c:pt>
                <c:pt idx="1029">
                  <c:v>45567</c:v>
                </c:pt>
                <c:pt idx="1030">
                  <c:v>45568</c:v>
                </c:pt>
                <c:pt idx="1031">
                  <c:v>45569</c:v>
                </c:pt>
                <c:pt idx="1032">
                  <c:v>45570</c:v>
                </c:pt>
                <c:pt idx="1033">
                  <c:v>45571</c:v>
                </c:pt>
                <c:pt idx="1034">
                  <c:v>45572</c:v>
                </c:pt>
                <c:pt idx="1035">
                  <c:v>45573</c:v>
                </c:pt>
                <c:pt idx="1036">
                  <c:v>45574</c:v>
                </c:pt>
                <c:pt idx="1037">
                  <c:v>45575</c:v>
                </c:pt>
                <c:pt idx="1038">
                  <c:v>45576</c:v>
                </c:pt>
                <c:pt idx="1039">
                  <c:v>45577</c:v>
                </c:pt>
                <c:pt idx="1040">
                  <c:v>45578</c:v>
                </c:pt>
                <c:pt idx="1041">
                  <c:v>45579</c:v>
                </c:pt>
                <c:pt idx="1042">
                  <c:v>45580</c:v>
                </c:pt>
                <c:pt idx="1043">
                  <c:v>45581</c:v>
                </c:pt>
                <c:pt idx="1044">
                  <c:v>45582</c:v>
                </c:pt>
                <c:pt idx="1045">
                  <c:v>45583</c:v>
                </c:pt>
                <c:pt idx="1046">
                  <c:v>45584</c:v>
                </c:pt>
                <c:pt idx="1047">
                  <c:v>45585</c:v>
                </c:pt>
                <c:pt idx="1048">
                  <c:v>45586</c:v>
                </c:pt>
                <c:pt idx="1049">
                  <c:v>45587</c:v>
                </c:pt>
                <c:pt idx="1050">
                  <c:v>45588</c:v>
                </c:pt>
                <c:pt idx="1051">
                  <c:v>45589</c:v>
                </c:pt>
                <c:pt idx="1052">
                  <c:v>45590</c:v>
                </c:pt>
                <c:pt idx="1053">
                  <c:v>45591</c:v>
                </c:pt>
                <c:pt idx="1054">
                  <c:v>45592</c:v>
                </c:pt>
                <c:pt idx="1055">
                  <c:v>45593</c:v>
                </c:pt>
                <c:pt idx="1056">
                  <c:v>45594</c:v>
                </c:pt>
                <c:pt idx="1057">
                  <c:v>45595</c:v>
                </c:pt>
                <c:pt idx="1058">
                  <c:v>45596</c:v>
                </c:pt>
                <c:pt idx="1059">
                  <c:v>45597</c:v>
                </c:pt>
                <c:pt idx="1060">
                  <c:v>45598</c:v>
                </c:pt>
                <c:pt idx="1061">
                  <c:v>45599</c:v>
                </c:pt>
                <c:pt idx="1062">
                  <c:v>45600</c:v>
                </c:pt>
                <c:pt idx="1063">
                  <c:v>45601</c:v>
                </c:pt>
                <c:pt idx="1064">
                  <c:v>45602</c:v>
                </c:pt>
                <c:pt idx="1065">
                  <c:v>45603</c:v>
                </c:pt>
                <c:pt idx="1066">
                  <c:v>45604</c:v>
                </c:pt>
                <c:pt idx="1067">
                  <c:v>45605</c:v>
                </c:pt>
                <c:pt idx="1068">
                  <c:v>45606</c:v>
                </c:pt>
                <c:pt idx="1069">
                  <c:v>45607</c:v>
                </c:pt>
                <c:pt idx="1070">
                  <c:v>45608</c:v>
                </c:pt>
                <c:pt idx="1071">
                  <c:v>45609</c:v>
                </c:pt>
                <c:pt idx="1072">
                  <c:v>45610</c:v>
                </c:pt>
                <c:pt idx="1073">
                  <c:v>45611</c:v>
                </c:pt>
                <c:pt idx="1074">
                  <c:v>45612</c:v>
                </c:pt>
                <c:pt idx="1075">
                  <c:v>45613</c:v>
                </c:pt>
                <c:pt idx="1076">
                  <c:v>45614</c:v>
                </c:pt>
                <c:pt idx="1077">
                  <c:v>45615</c:v>
                </c:pt>
                <c:pt idx="1078">
                  <c:v>45616</c:v>
                </c:pt>
                <c:pt idx="1079">
                  <c:v>45617</c:v>
                </c:pt>
                <c:pt idx="1080">
                  <c:v>45618</c:v>
                </c:pt>
                <c:pt idx="1081">
                  <c:v>45619</c:v>
                </c:pt>
                <c:pt idx="1082">
                  <c:v>45620</c:v>
                </c:pt>
                <c:pt idx="1083">
                  <c:v>45621</c:v>
                </c:pt>
                <c:pt idx="1084">
                  <c:v>45622</c:v>
                </c:pt>
                <c:pt idx="1085">
                  <c:v>45623</c:v>
                </c:pt>
                <c:pt idx="1086">
                  <c:v>45624</c:v>
                </c:pt>
                <c:pt idx="1087">
                  <c:v>45625</c:v>
                </c:pt>
                <c:pt idx="1088">
                  <c:v>45626</c:v>
                </c:pt>
                <c:pt idx="1089">
                  <c:v>45627</c:v>
                </c:pt>
                <c:pt idx="1090">
                  <c:v>45628</c:v>
                </c:pt>
                <c:pt idx="1091">
                  <c:v>45629</c:v>
                </c:pt>
                <c:pt idx="1092">
                  <c:v>45630</c:v>
                </c:pt>
                <c:pt idx="1093">
                  <c:v>45631</c:v>
                </c:pt>
                <c:pt idx="1094">
                  <c:v>45632</c:v>
                </c:pt>
                <c:pt idx="1095">
                  <c:v>45633</c:v>
                </c:pt>
                <c:pt idx="1096">
                  <c:v>45634</c:v>
                </c:pt>
                <c:pt idx="1097">
                  <c:v>45635</c:v>
                </c:pt>
                <c:pt idx="1098">
                  <c:v>45636</c:v>
                </c:pt>
                <c:pt idx="1099">
                  <c:v>45637</c:v>
                </c:pt>
                <c:pt idx="1100">
                  <c:v>45638</c:v>
                </c:pt>
                <c:pt idx="1101">
                  <c:v>45639</c:v>
                </c:pt>
                <c:pt idx="1102">
                  <c:v>45640</c:v>
                </c:pt>
                <c:pt idx="1103">
                  <c:v>45641</c:v>
                </c:pt>
                <c:pt idx="1104">
                  <c:v>45642</c:v>
                </c:pt>
                <c:pt idx="1105">
                  <c:v>45643</c:v>
                </c:pt>
                <c:pt idx="1106">
                  <c:v>45644</c:v>
                </c:pt>
                <c:pt idx="1107">
                  <c:v>45645</c:v>
                </c:pt>
                <c:pt idx="1108">
                  <c:v>45646</c:v>
                </c:pt>
                <c:pt idx="1109">
                  <c:v>45647</c:v>
                </c:pt>
                <c:pt idx="1110">
                  <c:v>45648</c:v>
                </c:pt>
                <c:pt idx="1111">
                  <c:v>45649</c:v>
                </c:pt>
                <c:pt idx="1112">
                  <c:v>45650</c:v>
                </c:pt>
                <c:pt idx="1113">
                  <c:v>45651</c:v>
                </c:pt>
                <c:pt idx="1114">
                  <c:v>45652</c:v>
                </c:pt>
                <c:pt idx="1115">
                  <c:v>45653</c:v>
                </c:pt>
                <c:pt idx="1116">
                  <c:v>45654</c:v>
                </c:pt>
                <c:pt idx="1117">
                  <c:v>45655</c:v>
                </c:pt>
                <c:pt idx="1118">
                  <c:v>45656</c:v>
                </c:pt>
                <c:pt idx="1119">
                  <c:v>45657</c:v>
                </c:pt>
                <c:pt idx="1120">
                  <c:v>45658</c:v>
                </c:pt>
                <c:pt idx="1121">
                  <c:v>45659</c:v>
                </c:pt>
                <c:pt idx="1122">
                  <c:v>45660</c:v>
                </c:pt>
                <c:pt idx="1123">
                  <c:v>45661</c:v>
                </c:pt>
                <c:pt idx="1124">
                  <c:v>45662</c:v>
                </c:pt>
                <c:pt idx="1125">
                  <c:v>45663</c:v>
                </c:pt>
                <c:pt idx="1126">
                  <c:v>45664</c:v>
                </c:pt>
                <c:pt idx="1127">
                  <c:v>45665</c:v>
                </c:pt>
                <c:pt idx="1128">
                  <c:v>45666</c:v>
                </c:pt>
                <c:pt idx="1129">
                  <c:v>45667</c:v>
                </c:pt>
                <c:pt idx="1130">
                  <c:v>45668</c:v>
                </c:pt>
                <c:pt idx="1131">
                  <c:v>45669</c:v>
                </c:pt>
                <c:pt idx="1132">
                  <c:v>45670</c:v>
                </c:pt>
                <c:pt idx="1133">
                  <c:v>45671</c:v>
                </c:pt>
                <c:pt idx="1134">
                  <c:v>45672</c:v>
                </c:pt>
                <c:pt idx="1135">
                  <c:v>45673</c:v>
                </c:pt>
                <c:pt idx="1136">
                  <c:v>45674</c:v>
                </c:pt>
                <c:pt idx="1137">
                  <c:v>45675</c:v>
                </c:pt>
                <c:pt idx="1138">
                  <c:v>45676</c:v>
                </c:pt>
                <c:pt idx="1139">
                  <c:v>45677</c:v>
                </c:pt>
                <c:pt idx="1140">
                  <c:v>45678</c:v>
                </c:pt>
                <c:pt idx="1141">
                  <c:v>45679</c:v>
                </c:pt>
                <c:pt idx="1142">
                  <c:v>45680</c:v>
                </c:pt>
                <c:pt idx="1143">
                  <c:v>45681</c:v>
                </c:pt>
                <c:pt idx="1144">
                  <c:v>45682</c:v>
                </c:pt>
                <c:pt idx="1145">
                  <c:v>45683</c:v>
                </c:pt>
                <c:pt idx="1146">
                  <c:v>45684</c:v>
                </c:pt>
                <c:pt idx="1147">
                  <c:v>45685</c:v>
                </c:pt>
                <c:pt idx="1148">
                  <c:v>45686</c:v>
                </c:pt>
                <c:pt idx="1149">
                  <c:v>45687</c:v>
                </c:pt>
                <c:pt idx="1150">
                  <c:v>45688</c:v>
                </c:pt>
                <c:pt idx="1151">
                  <c:v>45689</c:v>
                </c:pt>
                <c:pt idx="1152">
                  <c:v>45690</c:v>
                </c:pt>
                <c:pt idx="1153">
                  <c:v>45691</c:v>
                </c:pt>
                <c:pt idx="1154">
                  <c:v>45692</c:v>
                </c:pt>
                <c:pt idx="1155">
                  <c:v>45693</c:v>
                </c:pt>
                <c:pt idx="1156">
                  <c:v>45694</c:v>
                </c:pt>
                <c:pt idx="1157">
                  <c:v>45695</c:v>
                </c:pt>
                <c:pt idx="1158">
                  <c:v>45696</c:v>
                </c:pt>
                <c:pt idx="1159">
                  <c:v>45697</c:v>
                </c:pt>
                <c:pt idx="1160">
                  <c:v>45698</c:v>
                </c:pt>
                <c:pt idx="1161">
                  <c:v>45699</c:v>
                </c:pt>
                <c:pt idx="1162">
                  <c:v>45700</c:v>
                </c:pt>
                <c:pt idx="1163">
                  <c:v>45701</c:v>
                </c:pt>
                <c:pt idx="1164">
                  <c:v>45702</c:v>
                </c:pt>
                <c:pt idx="1165">
                  <c:v>45703</c:v>
                </c:pt>
                <c:pt idx="1166">
                  <c:v>45704</c:v>
                </c:pt>
                <c:pt idx="1167">
                  <c:v>45705</c:v>
                </c:pt>
                <c:pt idx="1168">
                  <c:v>45706</c:v>
                </c:pt>
                <c:pt idx="1169">
                  <c:v>45707</c:v>
                </c:pt>
                <c:pt idx="1170">
                  <c:v>45708</c:v>
                </c:pt>
                <c:pt idx="1171">
                  <c:v>45709</c:v>
                </c:pt>
                <c:pt idx="1172">
                  <c:v>45710</c:v>
                </c:pt>
                <c:pt idx="1173">
                  <c:v>45711</c:v>
                </c:pt>
                <c:pt idx="1174">
                  <c:v>45712</c:v>
                </c:pt>
                <c:pt idx="1175">
                  <c:v>45713</c:v>
                </c:pt>
                <c:pt idx="1176">
                  <c:v>45714</c:v>
                </c:pt>
                <c:pt idx="1177">
                  <c:v>45715</c:v>
                </c:pt>
                <c:pt idx="1178">
                  <c:v>45716</c:v>
                </c:pt>
                <c:pt idx="1179">
                  <c:v>45717</c:v>
                </c:pt>
                <c:pt idx="1180">
                  <c:v>45718</c:v>
                </c:pt>
                <c:pt idx="1181">
                  <c:v>45719</c:v>
                </c:pt>
                <c:pt idx="1182">
                  <c:v>45720</c:v>
                </c:pt>
                <c:pt idx="1183">
                  <c:v>45721</c:v>
                </c:pt>
                <c:pt idx="1184">
                  <c:v>45722</c:v>
                </c:pt>
                <c:pt idx="1185">
                  <c:v>45723</c:v>
                </c:pt>
                <c:pt idx="1186">
                  <c:v>45724</c:v>
                </c:pt>
                <c:pt idx="1187">
                  <c:v>45725</c:v>
                </c:pt>
                <c:pt idx="1188">
                  <c:v>45726</c:v>
                </c:pt>
                <c:pt idx="1189">
                  <c:v>45727</c:v>
                </c:pt>
                <c:pt idx="1190">
                  <c:v>45728</c:v>
                </c:pt>
                <c:pt idx="1191">
                  <c:v>45729</c:v>
                </c:pt>
                <c:pt idx="1192">
                  <c:v>45730</c:v>
                </c:pt>
                <c:pt idx="1193">
                  <c:v>45731</c:v>
                </c:pt>
                <c:pt idx="1194">
                  <c:v>45732</c:v>
                </c:pt>
                <c:pt idx="1195">
                  <c:v>45733</c:v>
                </c:pt>
                <c:pt idx="1196">
                  <c:v>45734</c:v>
                </c:pt>
                <c:pt idx="1197">
                  <c:v>45735</c:v>
                </c:pt>
                <c:pt idx="1198">
                  <c:v>45736</c:v>
                </c:pt>
                <c:pt idx="1199">
                  <c:v>45737</c:v>
                </c:pt>
                <c:pt idx="1200">
                  <c:v>45738</c:v>
                </c:pt>
                <c:pt idx="1201">
                  <c:v>45739</c:v>
                </c:pt>
                <c:pt idx="1202">
                  <c:v>45740</c:v>
                </c:pt>
                <c:pt idx="1203">
                  <c:v>45741</c:v>
                </c:pt>
                <c:pt idx="1204">
                  <c:v>45742</c:v>
                </c:pt>
                <c:pt idx="1205">
                  <c:v>45743</c:v>
                </c:pt>
                <c:pt idx="1206">
                  <c:v>45744</c:v>
                </c:pt>
                <c:pt idx="1207">
                  <c:v>45745</c:v>
                </c:pt>
                <c:pt idx="1208">
                  <c:v>45746</c:v>
                </c:pt>
                <c:pt idx="1209">
                  <c:v>45747</c:v>
                </c:pt>
                <c:pt idx="1210">
                  <c:v>45748</c:v>
                </c:pt>
                <c:pt idx="1211">
                  <c:v>45749</c:v>
                </c:pt>
                <c:pt idx="1212">
                  <c:v>45750</c:v>
                </c:pt>
                <c:pt idx="1213">
                  <c:v>45751</c:v>
                </c:pt>
                <c:pt idx="1214">
                  <c:v>45752</c:v>
                </c:pt>
                <c:pt idx="1215">
                  <c:v>45753</c:v>
                </c:pt>
                <c:pt idx="1216">
                  <c:v>45754</c:v>
                </c:pt>
                <c:pt idx="1217">
                  <c:v>45755</c:v>
                </c:pt>
                <c:pt idx="1218">
                  <c:v>45756</c:v>
                </c:pt>
                <c:pt idx="1219">
                  <c:v>45757</c:v>
                </c:pt>
                <c:pt idx="1220">
                  <c:v>45758</c:v>
                </c:pt>
                <c:pt idx="1221">
                  <c:v>45759</c:v>
                </c:pt>
                <c:pt idx="1222">
                  <c:v>45760</c:v>
                </c:pt>
                <c:pt idx="1223">
                  <c:v>45761</c:v>
                </c:pt>
                <c:pt idx="1224">
                  <c:v>45762</c:v>
                </c:pt>
                <c:pt idx="1225">
                  <c:v>45763</c:v>
                </c:pt>
                <c:pt idx="1226">
                  <c:v>45764</c:v>
                </c:pt>
                <c:pt idx="1227">
                  <c:v>45765</c:v>
                </c:pt>
                <c:pt idx="1228">
                  <c:v>45766</c:v>
                </c:pt>
              </c:numCache>
            </c:numRef>
          </c:xVal>
          <c:yVal>
            <c:numRef>
              <c:f>'Data Input'!$B$623:$B$1851</c:f>
              <c:numCache>
                <c:formatCode>0.00</c:formatCode>
                <c:ptCount val="1229"/>
                <c:pt idx="0">
                  <c:v>103.02</c:v>
                </c:pt>
                <c:pt idx="1">
                  <c:v>102.94</c:v>
                </c:pt>
                <c:pt idx="2">
                  <c:v>102.65</c:v>
                </c:pt>
                <c:pt idx="3">
                  <c:v>102.85</c:v>
                </c:pt>
                <c:pt idx="4">
                  <c:v>102.86</c:v>
                </c:pt>
                <c:pt idx="5">
                  <c:v>102.84</c:v>
                </c:pt>
                <c:pt idx="6">
                  <c:v>102.63</c:v>
                </c:pt>
                <c:pt idx="7">
                  <c:v>102.49</c:v>
                </c:pt>
                <c:pt idx="8">
                  <c:v>102.54</c:v>
                </c:pt>
                <c:pt idx="9">
                  <c:v>102.39</c:v>
                </c:pt>
                <c:pt idx="10">
                  <c:v>102.34</c:v>
                </c:pt>
                <c:pt idx="11">
                  <c:v>102.29</c:v>
                </c:pt>
                <c:pt idx="12">
                  <c:v>102.86</c:v>
                </c:pt>
                <c:pt idx="13">
                  <c:v>102.87</c:v>
                </c:pt>
                <c:pt idx="14">
                  <c:v>102.71</c:v>
                </c:pt>
                <c:pt idx="15">
                  <c:v>102.88</c:v>
                </c:pt>
                <c:pt idx="16">
                  <c:v>102.93</c:v>
                </c:pt>
                <c:pt idx="17">
                  <c:v>102.7</c:v>
                </c:pt>
                <c:pt idx="18">
                  <c:v>102.48</c:v>
                </c:pt>
                <c:pt idx="19">
                  <c:v>102.28</c:v>
                </c:pt>
                <c:pt idx="20">
                  <c:v>101.99</c:v>
                </c:pt>
                <c:pt idx="21">
                  <c:v>101.73</c:v>
                </c:pt>
                <c:pt idx="22">
                  <c:v>101.47</c:v>
                </c:pt>
                <c:pt idx="23">
                  <c:v>101.26</c:v>
                </c:pt>
                <c:pt idx="24">
                  <c:v>101.35</c:v>
                </c:pt>
                <c:pt idx="25">
                  <c:v>101.63</c:v>
                </c:pt>
                <c:pt idx="26">
                  <c:v>101.55</c:v>
                </c:pt>
                <c:pt idx="27">
                  <c:v>101.35</c:v>
                </c:pt>
                <c:pt idx="28">
                  <c:v>101.12</c:v>
                </c:pt>
                <c:pt idx="29">
                  <c:v>100.95</c:v>
                </c:pt>
                <c:pt idx="30">
                  <c:v>100.89</c:v>
                </c:pt>
                <c:pt idx="31">
                  <c:v>100.73</c:v>
                </c:pt>
                <c:pt idx="32">
                  <c:v>100.6</c:v>
                </c:pt>
                <c:pt idx="33">
                  <c:v>100.51</c:v>
                </c:pt>
                <c:pt idx="34">
                  <c:v>100.44</c:v>
                </c:pt>
                <c:pt idx="35">
                  <c:v>100.43</c:v>
                </c:pt>
                <c:pt idx="36">
                  <c:v>100.37</c:v>
                </c:pt>
                <c:pt idx="37">
                  <c:v>100.32</c:v>
                </c:pt>
                <c:pt idx="38">
                  <c:v>100.27</c:v>
                </c:pt>
                <c:pt idx="39">
                  <c:v>100.24</c:v>
                </c:pt>
                <c:pt idx="40">
                  <c:v>100.22</c:v>
                </c:pt>
                <c:pt idx="41">
                  <c:v>100.2</c:v>
                </c:pt>
                <c:pt idx="42">
                  <c:v>100.17</c:v>
                </c:pt>
                <c:pt idx="43">
                  <c:v>100.12</c:v>
                </c:pt>
                <c:pt idx="44">
                  <c:v>100.14</c:v>
                </c:pt>
                <c:pt idx="45">
                  <c:v>100.11</c:v>
                </c:pt>
                <c:pt idx="46">
                  <c:v>100.1</c:v>
                </c:pt>
                <c:pt idx="47">
                  <c:v>100.06</c:v>
                </c:pt>
                <c:pt idx="48">
                  <c:v>100.13</c:v>
                </c:pt>
                <c:pt idx="49">
                  <c:v>100.08</c:v>
                </c:pt>
                <c:pt idx="50">
                  <c:v>100.08</c:v>
                </c:pt>
                <c:pt idx="51">
                  <c:v>100.07</c:v>
                </c:pt>
                <c:pt idx="52">
                  <c:v>100.06</c:v>
                </c:pt>
                <c:pt idx="53">
                  <c:v>100.15</c:v>
                </c:pt>
                <c:pt idx="54">
                  <c:v>100.27</c:v>
                </c:pt>
                <c:pt idx="55">
                  <c:v>100.33</c:v>
                </c:pt>
                <c:pt idx="56">
                  <c:v>100.64</c:v>
                </c:pt>
                <c:pt idx="57">
                  <c:v>101.23</c:v>
                </c:pt>
                <c:pt idx="58">
                  <c:v>102.65</c:v>
                </c:pt>
                <c:pt idx="59">
                  <c:v>102.64</c:v>
                </c:pt>
                <c:pt idx="60">
                  <c:v>102.93</c:v>
                </c:pt>
                <c:pt idx="61">
                  <c:v>102.73</c:v>
                </c:pt>
                <c:pt idx="62">
                  <c:v>102.43</c:v>
                </c:pt>
                <c:pt idx="63">
                  <c:v>102.08</c:v>
                </c:pt>
                <c:pt idx="64">
                  <c:v>101.84</c:v>
                </c:pt>
                <c:pt idx="65">
                  <c:v>101.73</c:v>
                </c:pt>
                <c:pt idx="66">
                  <c:v>101.77</c:v>
                </c:pt>
                <c:pt idx="67">
                  <c:v>101.89</c:v>
                </c:pt>
                <c:pt idx="68">
                  <c:v>102.72</c:v>
                </c:pt>
                <c:pt idx="69">
                  <c:v>102.67</c:v>
                </c:pt>
                <c:pt idx="70">
                  <c:v>102.39</c:v>
                </c:pt>
                <c:pt idx="71">
                  <c:v>102.26</c:v>
                </c:pt>
                <c:pt idx="72">
                  <c:v>102.07</c:v>
                </c:pt>
                <c:pt idx="73">
                  <c:v>102.38</c:v>
                </c:pt>
                <c:pt idx="74">
                  <c:v>102.63</c:v>
                </c:pt>
                <c:pt idx="75">
                  <c:v>102.48</c:v>
                </c:pt>
                <c:pt idx="76">
                  <c:v>102.27</c:v>
                </c:pt>
                <c:pt idx="77">
                  <c:v>102.23</c:v>
                </c:pt>
                <c:pt idx="78">
                  <c:v>102.04</c:v>
                </c:pt>
                <c:pt idx="79">
                  <c:v>101.79</c:v>
                </c:pt>
                <c:pt idx="80">
                  <c:v>101.54</c:v>
                </c:pt>
                <c:pt idx="81">
                  <c:v>101.26</c:v>
                </c:pt>
                <c:pt idx="82">
                  <c:v>101.24</c:v>
                </c:pt>
                <c:pt idx="83">
                  <c:v>101.07</c:v>
                </c:pt>
                <c:pt idx="84">
                  <c:v>100.91</c:v>
                </c:pt>
                <c:pt idx="85">
                  <c:v>100.77</c:v>
                </c:pt>
                <c:pt idx="86">
                  <c:v>100.63</c:v>
                </c:pt>
                <c:pt idx="87">
                  <c:v>100.57</c:v>
                </c:pt>
                <c:pt idx="88">
                  <c:v>100.53</c:v>
                </c:pt>
                <c:pt idx="89">
                  <c:v>100.47</c:v>
                </c:pt>
                <c:pt idx="90">
                  <c:v>100.78</c:v>
                </c:pt>
                <c:pt idx="91">
                  <c:v>100.84</c:v>
                </c:pt>
                <c:pt idx="92">
                  <c:v>101.52</c:v>
                </c:pt>
                <c:pt idx="93">
                  <c:v>101.33</c:v>
                </c:pt>
                <c:pt idx="94">
                  <c:v>101.09</c:v>
                </c:pt>
                <c:pt idx="95">
                  <c:v>100.8</c:v>
                </c:pt>
                <c:pt idx="96">
                  <c:v>100.71</c:v>
                </c:pt>
                <c:pt idx="97">
                  <c:v>100.7</c:v>
                </c:pt>
                <c:pt idx="98">
                  <c:v>100.58</c:v>
                </c:pt>
                <c:pt idx="99">
                  <c:v>100.54</c:v>
                </c:pt>
                <c:pt idx="100">
                  <c:v>100.59</c:v>
                </c:pt>
                <c:pt idx="101">
                  <c:v>100.59</c:v>
                </c:pt>
                <c:pt idx="102">
                  <c:v>100.56</c:v>
                </c:pt>
                <c:pt idx="103">
                  <c:v>100.55</c:v>
                </c:pt>
                <c:pt idx="104">
                  <c:v>100.48</c:v>
                </c:pt>
                <c:pt idx="105">
                  <c:v>100.41</c:v>
                </c:pt>
                <c:pt idx="106">
                  <c:v>100.36</c:v>
                </c:pt>
                <c:pt idx="107">
                  <c:v>100.78</c:v>
                </c:pt>
                <c:pt idx="108">
                  <c:v>101.99</c:v>
                </c:pt>
                <c:pt idx="109">
                  <c:v>102.99</c:v>
                </c:pt>
                <c:pt idx="110">
                  <c:v>102.79</c:v>
                </c:pt>
                <c:pt idx="111">
                  <c:v>103.03</c:v>
                </c:pt>
                <c:pt idx="112">
                  <c:v>102.96</c:v>
                </c:pt>
                <c:pt idx="113">
                  <c:v>102.99</c:v>
                </c:pt>
                <c:pt idx="114">
                  <c:v>103.12</c:v>
                </c:pt>
                <c:pt idx="115">
                  <c:v>103.11</c:v>
                </c:pt>
                <c:pt idx="116">
                  <c:v>102.9</c:v>
                </c:pt>
                <c:pt idx="117">
                  <c:v>103.02</c:v>
                </c:pt>
                <c:pt idx="118">
                  <c:v>102.95</c:v>
                </c:pt>
                <c:pt idx="119">
                  <c:v>102.74</c:v>
                </c:pt>
                <c:pt idx="120">
                  <c:v>103.14</c:v>
                </c:pt>
                <c:pt idx="121">
                  <c:v>103.14</c:v>
                </c:pt>
                <c:pt idx="122">
                  <c:v>102.85</c:v>
                </c:pt>
                <c:pt idx="123">
                  <c:v>102.64</c:v>
                </c:pt>
                <c:pt idx="124">
                  <c:v>102.91</c:v>
                </c:pt>
                <c:pt idx="125">
                  <c:v>103.04</c:v>
                </c:pt>
                <c:pt idx="126">
                  <c:v>102.75</c:v>
                </c:pt>
                <c:pt idx="127">
                  <c:v>102.65</c:v>
                </c:pt>
                <c:pt idx="128">
                  <c:v>102.6</c:v>
                </c:pt>
                <c:pt idx="129">
                  <c:v>102.62</c:v>
                </c:pt>
                <c:pt idx="130">
                  <c:v>103.3</c:v>
                </c:pt>
                <c:pt idx="131">
                  <c:v>103.07</c:v>
                </c:pt>
                <c:pt idx="132">
                  <c:v>103.2</c:v>
                </c:pt>
                <c:pt idx="133">
                  <c:v>102.92</c:v>
                </c:pt>
                <c:pt idx="134">
                  <c:v>102.84</c:v>
                </c:pt>
                <c:pt idx="135">
                  <c:v>102.7</c:v>
                </c:pt>
                <c:pt idx="136">
                  <c:v>102.5</c:v>
                </c:pt>
                <c:pt idx="137">
                  <c:v>102.48</c:v>
                </c:pt>
                <c:pt idx="138">
                  <c:v>102.26</c:v>
                </c:pt>
                <c:pt idx="139">
                  <c:v>101.93</c:v>
                </c:pt>
                <c:pt idx="140">
                  <c:v>101.63</c:v>
                </c:pt>
                <c:pt idx="141">
                  <c:v>101.35</c:v>
                </c:pt>
                <c:pt idx="142">
                  <c:v>101.27</c:v>
                </c:pt>
                <c:pt idx="143">
                  <c:v>101.13</c:v>
                </c:pt>
                <c:pt idx="144">
                  <c:v>100.93</c:v>
                </c:pt>
                <c:pt idx="145">
                  <c:v>100.75</c:v>
                </c:pt>
                <c:pt idx="146">
                  <c:v>100.62</c:v>
                </c:pt>
                <c:pt idx="147">
                  <c:v>100.53</c:v>
                </c:pt>
                <c:pt idx="148">
                  <c:v>100.43</c:v>
                </c:pt>
                <c:pt idx="149">
                  <c:v>100.37</c:v>
                </c:pt>
                <c:pt idx="150">
                  <c:v>100.39</c:v>
                </c:pt>
                <c:pt idx="151">
                  <c:v>100.34</c:v>
                </c:pt>
                <c:pt idx="152">
                  <c:v>100.34</c:v>
                </c:pt>
                <c:pt idx="153">
                  <c:v>100.27</c:v>
                </c:pt>
                <c:pt idx="154">
                  <c:v>100.25</c:v>
                </c:pt>
                <c:pt idx="155">
                  <c:v>100.2</c:v>
                </c:pt>
                <c:pt idx="156">
                  <c:v>100.17</c:v>
                </c:pt>
                <c:pt idx="157">
                  <c:v>100.15</c:v>
                </c:pt>
                <c:pt idx="158">
                  <c:v>100.12</c:v>
                </c:pt>
                <c:pt idx="159">
                  <c:v>100.07</c:v>
                </c:pt>
                <c:pt idx="160">
                  <c:v>100.05</c:v>
                </c:pt>
                <c:pt idx="161">
                  <c:v>100.11</c:v>
                </c:pt>
                <c:pt idx="162">
                  <c:v>100.41</c:v>
                </c:pt>
                <c:pt idx="163">
                  <c:v>100.37</c:v>
                </c:pt>
                <c:pt idx="164">
                  <c:v>100.28</c:v>
                </c:pt>
                <c:pt idx="165">
                  <c:v>100.23</c:v>
                </c:pt>
                <c:pt idx="166">
                  <c:v>100.17</c:v>
                </c:pt>
                <c:pt idx="167">
                  <c:v>100.17</c:v>
                </c:pt>
                <c:pt idx="168">
                  <c:v>101.29</c:v>
                </c:pt>
                <c:pt idx="169">
                  <c:v>101.81</c:v>
                </c:pt>
                <c:pt idx="170">
                  <c:v>101.39700000000001</c:v>
                </c:pt>
                <c:pt idx="171">
                  <c:v>102.358</c:v>
                </c:pt>
                <c:pt idx="172">
                  <c:v>102.661</c:v>
                </c:pt>
                <c:pt idx="173">
                  <c:v>102.751</c:v>
                </c:pt>
                <c:pt idx="174">
                  <c:v>102.81</c:v>
                </c:pt>
                <c:pt idx="175">
                  <c:v>102.89</c:v>
                </c:pt>
                <c:pt idx="176">
                  <c:v>102.74299999999999</c:v>
                </c:pt>
                <c:pt idx="177">
                  <c:v>102.61199999999999</c:v>
                </c:pt>
                <c:pt idx="178">
                  <c:v>102.837</c:v>
                </c:pt>
                <c:pt idx="179">
                  <c:v>102.798</c:v>
                </c:pt>
                <c:pt idx="180">
                  <c:v>103.16500000000001</c:v>
                </c:pt>
                <c:pt idx="181">
                  <c:v>103.47199999999999</c:v>
                </c:pt>
                <c:pt idx="182">
                  <c:v>103.217</c:v>
                </c:pt>
                <c:pt idx="183">
                  <c:v>102.961</c:v>
                </c:pt>
                <c:pt idx="184">
                  <c:v>102.67400000000001</c:v>
                </c:pt>
                <c:pt idx="185">
                  <c:v>102.54900000000001</c:v>
                </c:pt>
                <c:pt idx="186">
                  <c:v>103.15300000000001</c:v>
                </c:pt>
                <c:pt idx="187">
                  <c:v>103.446</c:v>
                </c:pt>
                <c:pt idx="188">
                  <c:v>103.22499999999999</c:v>
                </c:pt>
                <c:pt idx="189">
                  <c:v>102.82599999999999</c:v>
                </c:pt>
                <c:pt idx="190">
                  <c:v>102.87</c:v>
                </c:pt>
                <c:pt idx="191">
                  <c:v>102.735</c:v>
                </c:pt>
                <c:pt idx="192">
                  <c:v>102.547</c:v>
                </c:pt>
                <c:pt idx="193">
                  <c:v>102.428</c:v>
                </c:pt>
                <c:pt idx="194">
                  <c:v>102.352</c:v>
                </c:pt>
                <c:pt idx="195">
                  <c:v>102.10299999999999</c:v>
                </c:pt>
                <c:pt idx="196">
                  <c:v>102.10299999999999</c:v>
                </c:pt>
                <c:pt idx="197">
                  <c:v>101.858</c:v>
                </c:pt>
                <c:pt idx="198">
                  <c:v>101.593</c:v>
                </c:pt>
                <c:pt idx="199">
                  <c:v>101.36199999999999</c:v>
                </c:pt>
                <c:pt idx="200">
                  <c:v>101.16</c:v>
                </c:pt>
                <c:pt idx="201">
                  <c:v>101.035</c:v>
                </c:pt>
                <c:pt idx="202">
                  <c:v>100.976</c:v>
                </c:pt>
                <c:pt idx="203">
                  <c:v>101.10599999999999</c:v>
                </c:pt>
                <c:pt idx="204">
                  <c:v>101.627</c:v>
                </c:pt>
                <c:pt idx="205">
                  <c:v>102.482</c:v>
                </c:pt>
                <c:pt idx="206">
                  <c:v>102.697</c:v>
                </c:pt>
                <c:pt idx="207">
                  <c:v>102.48699999999999</c:v>
                </c:pt>
                <c:pt idx="208">
                  <c:v>102.137</c:v>
                </c:pt>
                <c:pt idx="209">
                  <c:v>101.788</c:v>
                </c:pt>
                <c:pt idx="210">
                  <c:v>101.47</c:v>
                </c:pt>
                <c:pt idx="211">
                  <c:v>101.366</c:v>
                </c:pt>
                <c:pt idx="212">
                  <c:v>101.21899999999999</c:v>
                </c:pt>
                <c:pt idx="213">
                  <c:v>101.032</c:v>
                </c:pt>
                <c:pt idx="214">
                  <c:v>100.846</c:v>
                </c:pt>
                <c:pt idx="215">
                  <c:v>100.69</c:v>
                </c:pt>
                <c:pt idx="216">
                  <c:v>100.61499999999999</c:v>
                </c:pt>
                <c:pt idx="217">
                  <c:v>100.59699999999999</c:v>
                </c:pt>
                <c:pt idx="218">
                  <c:v>100.52</c:v>
                </c:pt>
                <c:pt idx="219">
                  <c:v>100.45399999999999</c:v>
                </c:pt>
                <c:pt idx="220">
                  <c:v>100.404</c:v>
                </c:pt>
                <c:pt idx="221">
                  <c:v>100.346</c:v>
                </c:pt>
                <c:pt idx="222">
                  <c:v>100.337</c:v>
                </c:pt>
                <c:pt idx="223">
                  <c:v>100.282</c:v>
                </c:pt>
                <c:pt idx="224">
                  <c:v>100.245</c:v>
                </c:pt>
                <c:pt idx="225">
                  <c:v>100.212</c:v>
                </c:pt>
                <c:pt idx="226">
                  <c:v>100.17</c:v>
                </c:pt>
                <c:pt idx="227">
                  <c:v>100.259</c:v>
                </c:pt>
                <c:pt idx="228">
                  <c:v>100.36</c:v>
                </c:pt>
                <c:pt idx="229">
                  <c:v>100.485</c:v>
                </c:pt>
                <c:pt idx="230">
                  <c:v>100.43899999999999</c:v>
                </c:pt>
                <c:pt idx="231">
                  <c:v>100.806</c:v>
                </c:pt>
                <c:pt idx="232">
                  <c:v>101.229</c:v>
                </c:pt>
                <c:pt idx="233">
                  <c:v>101.307</c:v>
                </c:pt>
                <c:pt idx="234">
                  <c:v>101.827</c:v>
                </c:pt>
                <c:pt idx="235">
                  <c:v>101.735</c:v>
                </c:pt>
                <c:pt idx="236">
                  <c:v>101.509</c:v>
                </c:pt>
                <c:pt idx="237">
                  <c:v>101.3</c:v>
                </c:pt>
                <c:pt idx="238">
                  <c:v>101.3</c:v>
                </c:pt>
                <c:pt idx="239">
                  <c:v>101.286</c:v>
                </c:pt>
                <c:pt idx="240">
                  <c:v>101.937</c:v>
                </c:pt>
                <c:pt idx="241">
                  <c:v>102.309</c:v>
                </c:pt>
                <c:pt idx="242">
                  <c:v>102.474</c:v>
                </c:pt>
                <c:pt idx="243">
                  <c:v>102.762</c:v>
                </c:pt>
                <c:pt idx="244">
                  <c:v>102.86799999999999</c:v>
                </c:pt>
                <c:pt idx="245">
                  <c:v>102.79300000000001</c:v>
                </c:pt>
                <c:pt idx="246">
                  <c:v>102.614</c:v>
                </c:pt>
                <c:pt idx="247">
                  <c:v>102.379</c:v>
                </c:pt>
                <c:pt idx="248">
                  <c:v>102.017</c:v>
                </c:pt>
                <c:pt idx="249">
                  <c:v>101.739</c:v>
                </c:pt>
                <c:pt idx="250">
                  <c:v>101.807</c:v>
                </c:pt>
                <c:pt idx="251">
                  <c:v>102.72</c:v>
                </c:pt>
                <c:pt idx="252">
                  <c:v>102.714</c:v>
                </c:pt>
                <c:pt idx="253">
                  <c:v>102.554</c:v>
                </c:pt>
                <c:pt idx="254">
                  <c:v>102.396</c:v>
                </c:pt>
                <c:pt idx="255">
                  <c:v>102.39400000000001</c:v>
                </c:pt>
                <c:pt idx="256">
                  <c:v>102.23699999999999</c:v>
                </c:pt>
                <c:pt idx="257">
                  <c:v>102.108</c:v>
                </c:pt>
                <c:pt idx="258">
                  <c:v>101.917</c:v>
                </c:pt>
                <c:pt idx="259">
                  <c:v>101.61799999999999</c:v>
                </c:pt>
                <c:pt idx="260">
                  <c:v>101.36</c:v>
                </c:pt>
                <c:pt idx="261">
                  <c:v>101.113</c:v>
                </c:pt>
                <c:pt idx="262">
                  <c:v>100.94</c:v>
                </c:pt>
                <c:pt idx="263">
                  <c:v>100.87</c:v>
                </c:pt>
                <c:pt idx="264">
                  <c:v>100.74299999999999</c:v>
                </c:pt>
                <c:pt idx="265">
                  <c:v>100.61199999999999</c:v>
                </c:pt>
                <c:pt idx="266">
                  <c:v>100.55200000000001</c:v>
                </c:pt>
                <c:pt idx="267">
                  <c:v>100.468</c:v>
                </c:pt>
                <c:pt idx="268">
                  <c:v>100.44199999999999</c:v>
                </c:pt>
                <c:pt idx="269">
                  <c:v>100.39100000000001</c:v>
                </c:pt>
                <c:pt idx="270">
                  <c:v>100.33199999999999</c:v>
                </c:pt>
                <c:pt idx="271">
                  <c:v>100.27200000000001</c:v>
                </c:pt>
                <c:pt idx="272">
                  <c:v>100.19499999999999</c:v>
                </c:pt>
                <c:pt idx="273">
                  <c:v>100.163</c:v>
                </c:pt>
                <c:pt idx="274">
                  <c:v>100.131</c:v>
                </c:pt>
                <c:pt idx="275">
                  <c:v>100.06699999999999</c:v>
                </c:pt>
                <c:pt idx="276">
                  <c:v>100.03</c:v>
                </c:pt>
                <c:pt idx="277">
                  <c:v>99.974000000000004</c:v>
                </c:pt>
                <c:pt idx="278">
                  <c:v>99.906000000000006</c:v>
                </c:pt>
                <c:pt idx="279">
                  <c:v>100.05</c:v>
                </c:pt>
                <c:pt idx="282">
                  <c:v>99.641999999999996</c:v>
                </c:pt>
                <c:pt idx="283">
                  <c:v>99.611999999999995</c:v>
                </c:pt>
                <c:pt idx="284">
                  <c:v>99.578000000000003</c:v>
                </c:pt>
                <c:pt idx="285">
                  <c:v>99.573999999999998</c:v>
                </c:pt>
                <c:pt idx="286">
                  <c:v>99.54</c:v>
                </c:pt>
                <c:pt idx="287">
                  <c:v>99.534000000000006</c:v>
                </c:pt>
                <c:pt idx="288">
                  <c:v>99.525000000000006</c:v>
                </c:pt>
                <c:pt idx="289">
                  <c:v>99.52</c:v>
                </c:pt>
                <c:pt idx="290">
                  <c:v>99.515000000000001</c:v>
                </c:pt>
                <c:pt idx="291">
                  <c:v>99.510999999999996</c:v>
                </c:pt>
                <c:pt idx="292">
                  <c:v>99.501999999999995</c:v>
                </c:pt>
                <c:pt idx="293">
                  <c:v>99.491</c:v>
                </c:pt>
                <c:pt idx="294">
                  <c:v>99.489000000000004</c:v>
                </c:pt>
                <c:pt idx="295">
                  <c:v>99.483999999999995</c:v>
                </c:pt>
                <c:pt idx="296">
                  <c:v>99.481999999999999</c:v>
                </c:pt>
                <c:pt idx="297">
                  <c:v>99.486000000000004</c:v>
                </c:pt>
                <c:pt idx="298">
                  <c:v>99.477999999999994</c:v>
                </c:pt>
                <c:pt idx="299">
                  <c:v>99.475999999999999</c:v>
                </c:pt>
                <c:pt idx="300">
                  <c:v>99.468000000000004</c:v>
                </c:pt>
                <c:pt idx="301">
                  <c:v>99.453999999999994</c:v>
                </c:pt>
                <c:pt idx="302">
                  <c:v>99.444000000000003</c:v>
                </c:pt>
                <c:pt idx="303">
                  <c:v>99.438999999999993</c:v>
                </c:pt>
                <c:pt idx="304">
                  <c:v>99.433999999999997</c:v>
                </c:pt>
                <c:pt idx="305">
                  <c:v>99.426000000000002</c:v>
                </c:pt>
                <c:pt idx="306">
                  <c:v>99.421000000000006</c:v>
                </c:pt>
                <c:pt idx="307">
                  <c:v>99.418999999999997</c:v>
                </c:pt>
                <c:pt idx="308">
                  <c:v>99.405000000000001</c:v>
                </c:pt>
                <c:pt idx="309">
                  <c:v>99.400999999999996</c:v>
                </c:pt>
                <c:pt idx="310">
                  <c:v>99.394999999999996</c:v>
                </c:pt>
                <c:pt idx="311">
                  <c:v>99.391000000000005</c:v>
                </c:pt>
                <c:pt idx="312">
                  <c:v>99.385000000000005</c:v>
                </c:pt>
                <c:pt idx="313">
                  <c:v>99.393000000000001</c:v>
                </c:pt>
                <c:pt idx="314">
                  <c:v>99.388999999999996</c:v>
                </c:pt>
                <c:pt idx="315">
                  <c:v>99.384</c:v>
                </c:pt>
                <c:pt idx="316">
                  <c:v>99.382999999999996</c:v>
                </c:pt>
                <c:pt idx="317">
                  <c:v>99.382000000000005</c:v>
                </c:pt>
                <c:pt idx="318">
                  <c:v>99.447000000000003</c:v>
                </c:pt>
                <c:pt idx="319">
                  <c:v>99.471999999999994</c:v>
                </c:pt>
                <c:pt idx="320">
                  <c:v>99.643000000000001</c:v>
                </c:pt>
                <c:pt idx="321">
                  <c:v>99.677999999999997</c:v>
                </c:pt>
                <c:pt idx="322">
                  <c:v>99.712999999999994</c:v>
                </c:pt>
                <c:pt idx="323">
                  <c:v>99.733999999999995</c:v>
                </c:pt>
                <c:pt idx="324">
                  <c:v>99.754999999999995</c:v>
                </c:pt>
                <c:pt idx="325">
                  <c:v>99.766999999999996</c:v>
                </c:pt>
                <c:pt idx="326">
                  <c:v>99.786000000000001</c:v>
                </c:pt>
                <c:pt idx="327">
                  <c:v>99.784000000000006</c:v>
                </c:pt>
                <c:pt idx="328">
                  <c:v>99.787000000000006</c:v>
                </c:pt>
                <c:pt idx="329">
                  <c:v>99.850999999999999</c:v>
                </c:pt>
                <c:pt idx="330">
                  <c:v>99.944999999999993</c:v>
                </c:pt>
                <c:pt idx="331">
                  <c:v>100.083</c:v>
                </c:pt>
                <c:pt idx="332">
                  <c:v>100.18</c:v>
                </c:pt>
                <c:pt idx="333">
                  <c:v>100.28400000000001</c:v>
                </c:pt>
                <c:pt idx="334">
                  <c:v>100.42</c:v>
                </c:pt>
                <c:pt idx="335">
                  <c:v>100.498</c:v>
                </c:pt>
                <c:pt idx="336">
                  <c:v>100.84699999999999</c:v>
                </c:pt>
                <c:pt idx="337">
                  <c:v>100.99299999999999</c:v>
                </c:pt>
                <c:pt idx="338">
                  <c:v>101.096</c:v>
                </c:pt>
                <c:pt idx="339">
                  <c:v>101.217</c:v>
                </c:pt>
                <c:pt idx="340">
                  <c:v>101.30800000000001</c:v>
                </c:pt>
                <c:pt idx="341">
                  <c:v>101.377</c:v>
                </c:pt>
                <c:pt idx="342">
                  <c:v>101.42400000000001</c:v>
                </c:pt>
                <c:pt idx="343">
                  <c:v>101.724</c:v>
                </c:pt>
                <c:pt idx="344">
                  <c:v>101.919</c:v>
                </c:pt>
                <c:pt idx="345">
                  <c:v>102.274</c:v>
                </c:pt>
                <c:pt idx="346">
                  <c:v>102.443</c:v>
                </c:pt>
                <c:pt idx="347">
                  <c:v>102.54300000000001</c:v>
                </c:pt>
                <c:pt idx="348">
                  <c:v>102.608</c:v>
                </c:pt>
                <c:pt idx="349">
                  <c:v>102.703</c:v>
                </c:pt>
                <c:pt idx="350">
                  <c:v>102.736</c:v>
                </c:pt>
                <c:pt idx="351">
                  <c:v>102.765</c:v>
                </c:pt>
                <c:pt idx="352">
                  <c:v>102.93300000000001</c:v>
                </c:pt>
                <c:pt idx="353">
                  <c:v>102.958</c:v>
                </c:pt>
                <c:pt idx="354">
                  <c:v>103.005</c:v>
                </c:pt>
                <c:pt idx="355">
                  <c:v>103.008</c:v>
                </c:pt>
                <c:pt idx="356">
                  <c:v>102.967</c:v>
                </c:pt>
                <c:pt idx="357">
                  <c:v>102.934</c:v>
                </c:pt>
                <c:pt idx="358">
                  <c:v>102.899</c:v>
                </c:pt>
                <c:pt idx="359">
                  <c:v>102.857</c:v>
                </c:pt>
                <c:pt idx="360">
                  <c:v>102.813</c:v>
                </c:pt>
                <c:pt idx="361">
                  <c:v>102.75700000000001</c:v>
                </c:pt>
                <c:pt idx="362">
                  <c:v>102.706</c:v>
                </c:pt>
                <c:pt idx="363">
                  <c:v>102.65900000000001</c:v>
                </c:pt>
                <c:pt idx="364">
                  <c:v>102.619</c:v>
                </c:pt>
                <c:pt idx="365">
                  <c:v>102.58</c:v>
                </c:pt>
                <c:pt idx="366">
                  <c:v>102.535</c:v>
                </c:pt>
                <c:pt idx="367">
                  <c:v>102.503</c:v>
                </c:pt>
                <c:pt idx="368">
                  <c:v>102.46299999999999</c:v>
                </c:pt>
                <c:pt idx="369">
                  <c:v>102.435</c:v>
                </c:pt>
                <c:pt idx="370">
                  <c:v>102.401</c:v>
                </c:pt>
                <c:pt idx="371">
                  <c:v>102.35599999999999</c:v>
                </c:pt>
                <c:pt idx="372">
                  <c:v>102.309</c:v>
                </c:pt>
                <c:pt idx="373">
                  <c:v>102.251</c:v>
                </c:pt>
                <c:pt idx="374">
                  <c:v>102.203</c:v>
                </c:pt>
                <c:pt idx="375">
                  <c:v>102.185</c:v>
                </c:pt>
                <c:pt idx="376">
                  <c:v>102.24</c:v>
                </c:pt>
                <c:pt idx="377">
                  <c:v>102.364</c:v>
                </c:pt>
                <c:pt idx="378">
                  <c:v>102.616</c:v>
                </c:pt>
                <c:pt idx="379">
                  <c:v>102.727</c:v>
                </c:pt>
                <c:pt idx="380">
                  <c:v>102.764</c:v>
                </c:pt>
                <c:pt idx="381">
                  <c:v>102.80800000000001</c:v>
                </c:pt>
                <c:pt idx="382">
                  <c:v>102.852</c:v>
                </c:pt>
                <c:pt idx="383">
                  <c:v>102.878</c:v>
                </c:pt>
                <c:pt idx="384">
                  <c:v>102.883</c:v>
                </c:pt>
                <c:pt idx="385">
                  <c:v>102.90300000000001</c:v>
                </c:pt>
                <c:pt idx="386">
                  <c:v>102.964</c:v>
                </c:pt>
                <c:pt idx="387">
                  <c:v>103.02</c:v>
                </c:pt>
                <c:pt idx="388">
                  <c:v>103.042</c:v>
                </c:pt>
                <c:pt idx="389">
                  <c:v>103.161</c:v>
                </c:pt>
                <c:pt idx="390">
                  <c:v>103.239</c:v>
                </c:pt>
                <c:pt idx="391">
                  <c:v>103.19199999999999</c:v>
                </c:pt>
                <c:pt idx="392">
                  <c:v>103.193</c:v>
                </c:pt>
                <c:pt idx="393">
                  <c:v>103.199</c:v>
                </c:pt>
                <c:pt idx="394">
                  <c:v>103.19799999999999</c:v>
                </c:pt>
                <c:pt idx="395">
                  <c:v>103.19499999999999</c:v>
                </c:pt>
                <c:pt idx="396">
                  <c:v>103.215</c:v>
                </c:pt>
                <c:pt idx="397">
                  <c:v>103.197</c:v>
                </c:pt>
                <c:pt idx="398">
                  <c:v>103.173</c:v>
                </c:pt>
                <c:pt idx="399">
                  <c:v>103.149</c:v>
                </c:pt>
                <c:pt idx="400">
                  <c:v>103.17100000000001</c:v>
                </c:pt>
                <c:pt idx="401">
                  <c:v>103.318</c:v>
                </c:pt>
                <c:pt idx="402">
                  <c:v>103.32</c:v>
                </c:pt>
                <c:pt idx="403">
                  <c:v>103.416</c:v>
                </c:pt>
                <c:pt idx="404">
                  <c:v>103.352</c:v>
                </c:pt>
                <c:pt idx="405">
                  <c:v>103.27200000000001</c:v>
                </c:pt>
                <c:pt idx="406">
                  <c:v>103.193</c:v>
                </c:pt>
                <c:pt idx="407">
                  <c:v>103.116</c:v>
                </c:pt>
                <c:pt idx="408">
                  <c:v>103.047</c:v>
                </c:pt>
                <c:pt idx="409">
                  <c:v>102.98099999999999</c:v>
                </c:pt>
                <c:pt idx="410">
                  <c:v>102.952</c:v>
                </c:pt>
                <c:pt idx="411">
                  <c:v>102.861</c:v>
                </c:pt>
                <c:pt idx="412">
                  <c:v>102.80500000000001</c:v>
                </c:pt>
                <c:pt idx="413">
                  <c:v>102.753</c:v>
                </c:pt>
                <c:pt idx="414">
                  <c:v>102.697</c:v>
                </c:pt>
                <c:pt idx="415">
                  <c:v>102.65</c:v>
                </c:pt>
                <c:pt idx="416">
                  <c:v>102.607</c:v>
                </c:pt>
                <c:pt idx="417">
                  <c:v>102.572</c:v>
                </c:pt>
                <c:pt idx="418">
                  <c:v>102.548</c:v>
                </c:pt>
                <c:pt idx="419">
                  <c:v>102.545</c:v>
                </c:pt>
                <c:pt idx="420">
                  <c:v>102.508</c:v>
                </c:pt>
                <c:pt idx="421">
                  <c:v>102.47199999999999</c:v>
                </c:pt>
                <c:pt idx="422">
                  <c:v>102.43</c:v>
                </c:pt>
                <c:pt idx="423">
                  <c:v>102.39400000000001</c:v>
                </c:pt>
                <c:pt idx="424">
                  <c:v>102.358</c:v>
                </c:pt>
                <c:pt idx="425">
                  <c:v>102.34</c:v>
                </c:pt>
                <c:pt idx="426">
                  <c:v>102.315</c:v>
                </c:pt>
                <c:pt idx="427">
                  <c:v>102.276</c:v>
                </c:pt>
                <c:pt idx="428">
                  <c:v>102.246</c:v>
                </c:pt>
                <c:pt idx="429">
                  <c:v>102.21899999999999</c:v>
                </c:pt>
                <c:pt idx="430">
                  <c:v>102.175</c:v>
                </c:pt>
                <c:pt idx="431">
                  <c:v>102.133</c:v>
                </c:pt>
                <c:pt idx="432">
                  <c:v>102.09099999999999</c:v>
                </c:pt>
                <c:pt idx="433">
                  <c:v>102.051</c:v>
                </c:pt>
                <c:pt idx="434">
                  <c:v>102.009</c:v>
                </c:pt>
                <c:pt idx="435">
                  <c:v>101.96599999999999</c:v>
                </c:pt>
                <c:pt idx="436">
                  <c:v>101.92100000000001</c:v>
                </c:pt>
                <c:pt idx="437">
                  <c:v>101.88</c:v>
                </c:pt>
                <c:pt idx="438">
                  <c:v>101.84099999999999</c:v>
                </c:pt>
                <c:pt idx="439">
                  <c:v>101.80200000000001</c:v>
                </c:pt>
                <c:pt idx="440">
                  <c:v>101.786</c:v>
                </c:pt>
                <c:pt idx="441">
                  <c:v>101.72799999999999</c:v>
                </c:pt>
                <c:pt idx="442">
                  <c:v>101.696</c:v>
                </c:pt>
                <c:pt idx="443">
                  <c:v>101.666</c:v>
                </c:pt>
                <c:pt idx="444">
                  <c:v>101.631</c:v>
                </c:pt>
                <c:pt idx="445">
                  <c:v>101.596</c:v>
                </c:pt>
                <c:pt idx="446">
                  <c:v>101.562</c:v>
                </c:pt>
                <c:pt idx="447">
                  <c:v>101.52800000000001</c:v>
                </c:pt>
                <c:pt idx="448">
                  <c:v>101.499</c:v>
                </c:pt>
                <c:pt idx="449">
                  <c:v>101.46899999999999</c:v>
                </c:pt>
                <c:pt idx="450">
                  <c:v>101.434</c:v>
                </c:pt>
                <c:pt idx="451">
                  <c:v>101.404</c:v>
                </c:pt>
                <c:pt idx="452">
                  <c:v>101.379</c:v>
                </c:pt>
                <c:pt idx="453">
                  <c:v>101.352</c:v>
                </c:pt>
                <c:pt idx="454">
                  <c:v>101.34399999999999</c:v>
                </c:pt>
                <c:pt idx="455">
                  <c:v>101.33199999999999</c:v>
                </c:pt>
                <c:pt idx="456">
                  <c:v>101.355</c:v>
                </c:pt>
                <c:pt idx="457">
                  <c:v>101.419</c:v>
                </c:pt>
                <c:pt idx="458">
                  <c:v>101.48399999999999</c:v>
                </c:pt>
                <c:pt idx="459">
                  <c:v>101.524</c:v>
                </c:pt>
                <c:pt idx="460">
                  <c:v>101.6</c:v>
                </c:pt>
                <c:pt idx="461">
                  <c:v>101.724</c:v>
                </c:pt>
                <c:pt idx="462">
                  <c:v>101.80500000000001</c:v>
                </c:pt>
                <c:pt idx="463">
                  <c:v>101.947</c:v>
                </c:pt>
                <c:pt idx="464">
                  <c:v>102.125</c:v>
                </c:pt>
                <c:pt idx="465">
                  <c:v>102.27800000000001</c:v>
                </c:pt>
                <c:pt idx="466">
                  <c:v>102.42400000000001</c:v>
                </c:pt>
                <c:pt idx="467">
                  <c:v>102.518</c:v>
                </c:pt>
                <c:pt idx="468">
                  <c:v>102.592</c:v>
                </c:pt>
                <c:pt idx="469">
                  <c:v>102.66200000000001</c:v>
                </c:pt>
                <c:pt idx="470">
                  <c:v>102.751</c:v>
                </c:pt>
                <c:pt idx="471">
                  <c:v>102.87</c:v>
                </c:pt>
                <c:pt idx="472">
                  <c:v>102.985</c:v>
                </c:pt>
                <c:pt idx="473">
                  <c:v>103.02200000000001</c:v>
                </c:pt>
                <c:pt idx="474">
                  <c:v>103.032</c:v>
                </c:pt>
                <c:pt idx="475">
                  <c:v>103.02800000000001</c:v>
                </c:pt>
                <c:pt idx="476">
                  <c:v>103.024</c:v>
                </c:pt>
                <c:pt idx="477">
                  <c:v>103.035</c:v>
                </c:pt>
                <c:pt idx="478">
                  <c:v>103.06699999999999</c:v>
                </c:pt>
                <c:pt idx="479">
                  <c:v>103.20399999999999</c:v>
                </c:pt>
                <c:pt idx="480">
                  <c:v>103.36499999999999</c:v>
                </c:pt>
                <c:pt idx="481">
                  <c:v>103.373</c:v>
                </c:pt>
                <c:pt idx="482">
                  <c:v>103.324</c:v>
                </c:pt>
                <c:pt idx="483">
                  <c:v>103.27200000000001</c:v>
                </c:pt>
                <c:pt idx="484">
                  <c:v>103.199</c:v>
                </c:pt>
                <c:pt idx="485">
                  <c:v>103.133</c:v>
                </c:pt>
                <c:pt idx="486">
                  <c:v>103.07</c:v>
                </c:pt>
                <c:pt idx="487">
                  <c:v>103.01900000000001</c:v>
                </c:pt>
                <c:pt idx="488">
                  <c:v>102.97499999999999</c:v>
                </c:pt>
                <c:pt idx="489">
                  <c:v>102.943</c:v>
                </c:pt>
                <c:pt idx="490">
                  <c:v>102.928</c:v>
                </c:pt>
                <c:pt idx="491">
                  <c:v>102.908</c:v>
                </c:pt>
                <c:pt idx="492">
                  <c:v>102.905</c:v>
                </c:pt>
                <c:pt idx="493">
                  <c:v>102.892</c:v>
                </c:pt>
                <c:pt idx="494">
                  <c:v>102.911</c:v>
                </c:pt>
                <c:pt idx="495">
                  <c:v>102.892</c:v>
                </c:pt>
                <c:pt idx="496">
                  <c:v>102.87</c:v>
                </c:pt>
                <c:pt idx="497">
                  <c:v>102.846</c:v>
                </c:pt>
                <c:pt idx="498">
                  <c:v>102.822</c:v>
                </c:pt>
                <c:pt idx="499">
                  <c:v>102.801</c:v>
                </c:pt>
                <c:pt idx="500">
                  <c:v>102.776</c:v>
                </c:pt>
                <c:pt idx="501">
                  <c:v>102.746</c:v>
                </c:pt>
                <c:pt idx="502">
                  <c:v>102.72799999999999</c:v>
                </c:pt>
                <c:pt idx="503">
                  <c:v>102.69199999999999</c:v>
                </c:pt>
                <c:pt idx="504">
                  <c:v>102.661</c:v>
                </c:pt>
                <c:pt idx="505">
                  <c:v>102.64700000000001</c:v>
                </c:pt>
                <c:pt idx="506">
                  <c:v>102.64</c:v>
                </c:pt>
                <c:pt idx="507">
                  <c:v>102.616</c:v>
                </c:pt>
                <c:pt idx="508">
                  <c:v>102.60599999999999</c:v>
                </c:pt>
                <c:pt idx="509">
                  <c:v>102.59</c:v>
                </c:pt>
                <c:pt idx="510">
                  <c:v>102.575</c:v>
                </c:pt>
                <c:pt idx="511">
                  <c:v>102.56399999999999</c:v>
                </c:pt>
                <c:pt idx="512">
                  <c:v>102.55200000000001</c:v>
                </c:pt>
                <c:pt idx="513">
                  <c:v>102.532</c:v>
                </c:pt>
                <c:pt idx="514">
                  <c:v>102.524</c:v>
                </c:pt>
                <c:pt idx="515">
                  <c:v>102.514</c:v>
                </c:pt>
                <c:pt idx="516">
                  <c:v>102.504</c:v>
                </c:pt>
                <c:pt idx="517">
                  <c:v>102.56100000000001</c:v>
                </c:pt>
                <c:pt idx="518">
                  <c:v>102.571</c:v>
                </c:pt>
                <c:pt idx="519">
                  <c:v>102.602</c:v>
                </c:pt>
                <c:pt idx="520">
                  <c:v>102.614</c:v>
                </c:pt>
                <c:pt idx="521">
                  <c:v>102.61799999999999</c:v>
                </c:pt>
                <c:pt idx="522">
                  <c:v>102.614</c:v>
                </c:pt>
                <c:pt idx="523">
                  <c:v>102.596</c:v>
                </c:pt>
                <c:pt idx="524">
                  <c:v>102.577</c:v>
                </c:pt>
                <c:pt idx="525">
                  <c:v>102.556</c:v>
                </c:pt>
                <c:pt idx="526">
                  <c:v>102.532</c:v>
                </c:pt>
                <c:pt idx="527">
                  <c:v>102.50700000000001</c:v>
                </c:pt>
                <c:pt idx="528">
                  <c:v>102.482</c:v>
                </c:pt>
                <c:pt idx="529">
                  <c:v>102.46899999999999</c:v>
                </c:pt>
                <c:pt idx="530">
                  <c:v>102.437</c:v>
                </c:pt>
                <c:pt idx="531">
                  <c:v>102.402</c:v>
                </c:pt>
                <c:pt idx="532">
                  <c:v>102.36499999999999</c:v>
                </c:pt>
                <c:pt idx="533">
                  <c:v>102.316</c:v>
                </c:pt>
                <c:pt idx="534">
                  <c:v>102.26600000000001</c:v>
                </c:pt>
                <c:pt idx="535">
                  <c:v>102.224</c:v>
                </c:pt>
                <c:pt idx="536">
                  <c:v>102.178</c:v>
                </c:pt>
                <c:pt idx="537">
                  <c:v>102.129</c:v>
                </c:pt>
                <c:pt idx="538">
                  <c:v>102.083</c:v>
                </c:pt>
                <c:pt idx="539">
                  <c:v>102.038</c:v>
                </c:pt>
                <c:pt idx="540">
                  <c:v>101.996</c:v>
                </c:pt>
                <c:pt idx="541">
                  <c:v>101.95</c:v>
                </c:pt>
                <c:pt idx="542">
                  <c:v>101.904</c:v>
                </c:pt>
                <c:pt idx="543">
                  <c:v>101.85899999999999</c:v>
                </c:pt>
                <c:pt idx="544">
                  <c:v>101.813</c:v>
                </c:pt>
                <c:pt idx="545">
                  <c:v>101.768</c:v>
                </c:pt>
                <c:pt idx="546">
                  <c:v>101.726</c:v>
                </c:pt>
                <c:pt idx="547">
                  <c:v>101.68</c:v>
                </c:pt>
                <c:pt idx="548">
                  <c:v>101.636</c:v>
                </c:pt>
                <c:pt idx="549">
                  <c:v>101.596</c:v>
                </c:pt>
                <c:pt idx="550">
                  <c:v>101.556</c:v>
                </c:pt>
                <c:pt idx="551">
                  <c:v>101.52200000000001</c:v>
                </c:pt>
                <c:pt idx="552">
                  <c:v>101.483</c:v>
                </c:pt>
                <c:pt idx="553">
                  <c:v>101.44199999999999</c:v>
                </c:pt>
                <c:pt idx="554">
                  <c:v>101.40600000000001</c:v>
                </c:pt>
                <c:pt idx="555">
                  <c:v>101.369</c:v>
                </c:pt>
                <c:pt idx="556">
                  <c:v>101.339</c:v>
                </c:pt>
                <c:pt idx="557">
                  <c:v>101.306</c:v>
                </c:pt>
                <c:pt idx="558">
                  <c:v>101.25</c:v>
                </c:pt>
                <c:pt idx="559">
                  <c:v>101.23</c:v>
                </c:pt>
                <c:pt idx="560">
                  <c:v>101.2</c:v>
                </c:pt>
                <c:pt idx="561">
                  <c:v>101.19</c:v>
                </c:pt>
                <c:pt idx="562">
                  <c:v>101.15600000000001</c:v>
                </c:pt>
                <c:pt idx="563">
                  <c:v>101.128</c:v>
                </c:pt>
                <c:pt idx="564">
                  <c:v>101.102</c:v>
                </c:pt>
                <c:pt idx="565">
                  <c:v>101.07</c:v>
                </c:pt>
                <c:pt idx="566">
                  <c:v>101.071</c:v>
                </c:pt>
                <c:pt idx="567">
                  <c:v>101.041</c:v>
                </c:pt>
                <c:pt idx="568">
                  <c:v>101.006</c:v>
                </c:pt>
                <c:pt idx="569">
                  <c:v>100.982</c:v>
                </c:pt>
                <c:pt idx="570">
                  <c:v>100.958</c:v>
                </c:pt>
                <c:pt idx="571">
                  <c:v>100.931</c:v>
                </c:pt>
                <c:pt idx="572">
                  <c:v>100.904</c:v>
                </c:pt>
                <c:pt idx="573">
                  <c:v>100.88200000000001</c:v>
                </c:pt>
                <c:pt idx="574">
                  <c:v>100.86199999999999</c:v>
                </c:pt>
                <c:pt idx="575">
                  <c:v>100.837</c:v>
                </c:pt>
                <c:pt idx="576">
                  <c:v>100.812</c:v>
                </c:pt>
                <c:pt idx="577">
                  <c:v>100.79</c:v>
                </c:pt>
                <c:pt idx="578">
                  <c:v>100.786</c:v>
                </c:pt>
                <c:pt idx="579">
                  <c:v>100.77</c:v>
                </c:pt>
                <c:pt idx="580">
                  <c:v>100.77</c:v>
                </c:pt>
                <c:pt idx="581">
                  <c:v>100.761</c:v>
                </c:pt>
                <c:pt idx="582">
                  <c:v>100.742</c:v>
                </c:pt>
                <c:pt idx="583">
                  <c:v>100.736</c:v>
                </c:pt>
                <c:pt idx="584">
                  <c:v>100.84099999999999</c:v>
                </c:pt>
                <c:pt idx="585">
                  <c:v>100.828</c:v>
                </c:pt>
                <c:pt idx="586">
                  <c:v>100.809</c:v>
                </c:pt>
                <c:pt idx="587">
                  <c:v>100.791</c:v>
                </c:pt>
                <c:pt idx="588">
                  <c:v>100.777</c:v>
                </c:pt>
                <c:pt idx="589">
                  <c:v>100.752</c:v>
                </c:pt>
                <c:pt idx="590">
                  <c:v>100.736</c:v>
                </c:pt>
                <c:pt idx="591">
                  <c:v>100.732</c:v>
                </c:pt>
                <c:pt idx="592">
                  <c:v>100.738</c:v>
                </c:pt>
                <c:pt idx="593">
                  <c:v>100.727</c:v>
                </c:pt>
                <c:pt idx="594">
                  <c:v>100.718</c:v>
                </c:pt>
                <c:pt idx="595">
                  <c:v>100.712</c:v>
                </c:pt>
                <c:pt idx="596">
                  <c:v>100.729</c:v>
                </c:pt>
                <c:pt idx="597">
                  <c:v>100.721</c:v>
                </c:pt>
                <c:pt idx="598">
                  <c:v>100.71</c:v>
                </c:pt>
                <c:pt idx="599">
                  <c:v>100.70399999999999</c:v>
                </c:pt>
                <c:pt idx="600">
                  <c:v>100.702</c:v>
                </c:pt>
                <c:pt idx="601">
                  <c:v>100.691</c:v>
                </c:pt>
                <c:pt idx="602">
                  <c:v>100.69199999999999</c:v>
                </c:pt>
                <c:pt idx="603">
                  <c:v>100.691</c:v>
                </c:pt>
                <c:pt idx="604">
                  <c:v>100.681</c:v>
                </c:pt>
                <c:pt idx="605">
                  <c:v>100.682</c:v>
                </c:pt>
                <c:pt idx="606">
                  <c:v>100.77500000000001</c:v>
                </c:pt>
                <c:pt idx="607">
                  <c:v>100.774</c:v>
                </c:pt>
                <c:pt idx="608">
                  <c:v>100.785</c:v>
                </c:pt>
                <c:pt idx="609">
                  <c:v>100.795</c:v>
                </c:pt>
                <c:pt idx="610">
                  <c:v>100.79900000000001</c:v>
                </c:pt>
                <c:pt idx="611">
                  <c:v>100.80500000000001</c:v>
                </c:pt>
                <c:pt idx="612">
                  <c:v>100.81100000000001</c:v>
                </c:pt>
                <c:pt idx="613">
                  <c:v>100.816</c:v>
                </c:pt>
                <c:pt idx="614">
                  <c:v>100.82899999999999</c:v>
                </c:pt>
                <c:pt idx="615">
                  <c:v>100.82599999999999</c:v>
                </c:pt>
                <c:pt idx="616">
                  <c:v>100.82299999999999</c:v>
                </c:pt>
                <c:pt idx="617">
                  <c:v>100.821</c:v>
                </c:pt>
                <c:pt idx="619">
                  <c:v>100.831</c:v>
                </c:pt>
                <c:pt idx="620">
                  <c:v>100.825</c:v>
                </c:pt>
                <c:pt idx="621">
                  <c:v>100.825</c:v>
                </c:pt>
                <c:pt idx="622">
                  <c:v>100.82</c:v>
                </c:pt>
                <c:pt idx="623">
                  <c:v>100.82</c:v>
                </c:pt>
                <c:pt idx="624">
                  <c:v>100.807</c:v>
                </c:pt>
                <c:pt idx="625">
                  <c:v>100.80500000000001</c:v>
                </c:pt>
                <c:pt idx="626">
                  <c:v>100.80200000000001</c:v>
                </c:pt>
                <c:pt idx="627">
                  <c:v>100.794</c:v>
                </c:pt>
                <c:pt idx="628">
                  <c:v>100.786</c:v>
                </c:pt>
                <c:pt idx="629">
                  <c:v>100.777</c:v>
                </c:pt>
                <c:pt idx="630">
                  <c:v>100.765</c:v>
                </c:pt>
                <c:pt idx="631">
                  <c:v>100.756</c:v>
                </c:pt>
                <c:pt idx="632">
                  <c:v>100.742</c:v>
                </c:pt>
                <c:pt idx="633">
                  <c:v>100.72799999999999</c:v>
                </c:pt>
                <c:pt idx="634">
                  <c:v>100.71599999999999</c:v>
                </c:pt>
                <c:pt idx="635">
                  <c:v>100.703</c:v>
                </c:pt>
                <c:pt idx="636">
                  <c:v>100.68899999999999</c:v>
                </c:pt>
                <c:pt idx="637">
                  <c:v>100.675</c:v>
                </c:pt>
                <c:pt idx="638">
                  <c:v>100.65900000000001</c:v>
                </c:pt>
                <c:pt idx="639">
                  <c:v>100.646</c:v>
                </c:pt>
                <c:pt idx="640">
                  <c:v>100.63</c:v>
                </c:pt>
                <c:pt idx="641">
                  <c:v>100.623</c:v>
                </c:pt>
                <c:pt idx="642">
                  <c:v>100.61199999999999</c:v>
                </c:pt>
                <c:pt idx="643">
                  <c:v>100.598</c:v>
                </c:pt>
                <c:pt idx="644">
                  <c:v>100.584</c:v>
                </c:pt>
                <c:pt idx="645">
                  <c:v>100.562</c:v>
                </c:pt>
                <c:pt idx="646">
                  <c:v>100.54600000000001</c:v>
                </c:pt>
                <c:pt idx="647">
                  <c:v>100.53</c:v>
                </c:pt>
                <c:pt idx="648">
                  <c:v>100.52200000000001</c:v>
                </c:pt>
                <c:pt idx="649">
                  <c:v>100.52200000000001</c:v>
                </c:pt>
                <c:pt idx="650">
                  <c:v>100.625</c:v>
                </c:pt>
                <c:pt idx="651">
                  <c:v>100.634</c:v>
                </c:pt>
                <c:pt idx="652">
                  <c:v>100.852</c:v>
                </c:pt>
                <c:pt idx="653">
                  <c:v>100.905</c:v>
                </c:pt>
                <c:pt idx="654">
                  <c:v>101.006</c:v>
                </c:pt>
                <c:pt idx="655">
                  <c:v>101.078</c:v>
                </c:pt>
                <c:pt idx="656">
                  <c:v>101.13200000000001</c:v>
                </c:pt>
                <c:pt idx="657">
                  <c:v>101.169</c:v>
                </c:pt>
                <c:pt idx="658">
                  <c:v>101.21299999999999</c:v>
                </c:pt>
                <c:pt idx="659">
                  <c:v>101.233</c:v>
                </c:pt>
                <c:pt idx="660">
                  <c:v>101.253</c:v>
                </c:pt>
                <c:pt idx="661">
                  <c:v>101.288</c:v>
                </c:pt>
                <c:pt idx="662" formatCode="General">
                  <c:v>101.309</c:v>
                </c:pt>
                <c:pt idx="663" formatCode="General">
                  <c:v>101.32899999999999</c:v>
                </c:pt>
                <c:pt idx="664" formatCode="General">
                  <c:v>101.34099999999999</c:v>
                </c:pt>
                <c:pt idx="665" formatCode="General">
                  <c:v>101.35</c:v>
                </c:pt>
                <c:pt idx="666" formatCode="General">
                  <c:v>101.361</c:v>
                </c:pt>
                <c:pt idx="667" formatCode="General">
                  <c:v>101.36499999999999</c:v>
                </c:pt>
                <c:pt idx="668" formatCode="General">
                  <c:v>101.367</c:v>
                </c:pt>
                <c:pt idx="669" formatCode="General">
                  <c:v>101.36799999999999</c:v>
                </c:pt>
                <c:pt idx="670" formatCode="General">
                  <c:v>101.367</c:v>
                </c:pt>
                <c:pt idx="671" formatCode="General">
                  <c:v>101.364</c:v>
                </c:pt>
                <c:pt idx="672" formatCode="General">
                  <c:v>101.358</c:v>
                </c:pt>
                <c:pt idx="673" formatCode="General">
                  <c:v>101.36</c:v>
                </c:pt>
                <c:pt idx="674" formatCode="General">
                  <c:v>101.383</c:v>
                </c:pt>
                <c:pt idx="675" formatCode="General">
                  <c:v>101.664</c:v>
                </c:pt>
                <c:pt idx="676" formatCode="General">
                  <c:v>101.801</c:v>
                </c:pt>
                <c:pt idx="677" formatCode="General">
                  <c:v>101.95</c:v>
                </c:pt>
                <c:pt idx="678" formatCode="General">
                  <c:v>102.081</c:v>
                </c:pt>
                <c:pt idx="679" formatCode="General">
                  <c:v>102.164</c:v>
                </c:pt>
                <c:pt idx="680" formatCode="General">
                  <c:v>102.325</c:v>
                </c:pt>
                <c:pt idx="681" formatCode="General">
                  <c:v>102.66800000000001</c:v>
                </c:pt>
                <c:pt idx="682" formatCode="General">
                  <c:v>103.02200000000001</c:v>
                </c:pt>
                <c:pt idx="683" formatCode="General">
                  <c:v>103.05200000000001</c:v>
                </c:pt>
                <c:pt idx="684" formatCode="General">
                  <c:v>103.09399999999999</c:v>
                </c:pt>
                <c:pt idx="685" formatCode="General">
                  <c:v>103.06699999999999</c:v>
                </c:pt>
                <c:pt idx="686" formatCode="General">
                  <c:v>103.038</c:v>
                </c:pt>
                <c:pt idx="687" formatCode="General">
                  <c:v>102.989</c:v>
                </c:pt>
                <c:pt idx="688" formatCode="General">
                  <c:v>102.938</c:v>
                </c:pt>
                <c:pt idx="689" formatCode="General">
                  <c:v>102.90300000000001</c:v>
                </c:pt>
                <c:pt idx="690" formatCode="General">
                  <c:v>102.925</c:v>
                </c:pt>
                <c:pt idx="691" formatCode="General">
                  <c:v>102.926</c:v>
                </c:pt>
                <c:pt idx="692" formatCode="General">
                  <c:v>102.91500000000001</c:v>
                </c:pt>
                <c:pt idx="693" formatCode="General">
                  <c:v>102.91200000000001</c:v>
                </c:pt>
                <c:pt idx="694" formatCode="General">
                  <c:v>102.932</c:v>
                </c:pt>
                <c:pt idx="695" formatCode="General">
                  <c:v>102.994</c:v>
                </c:pt>
                <c:pt idx="696" formatCode="General">
                  <c:v>103.057</c:v>
                </c:pt>
                <c:pt idx="697" formatCode="General">
                  <c:v>103.09399999999999</c:v>
                </c:pt>
                <c:pt idx="698" formatCode="General">
                  <c:v>103.087</c:v>
                </c:pt>
                <c:pt idx="699" formatCode="General">
                  <c:v>103.06</c:v>
                </c:pt>
                <c:pt idx="700" formatCode="General">
                  <c:v>103.04600000000001</c:v>
                </c:pt>
                <c:pt idx="701" formatCode="General">
                  <c:v>103.027</c:v>
                </c:pt>
                <c:pt idx="702" formatCode="General">
                  <c:v>103.024</c:v>
                </c:pt>
                <c:pt idx="703" formatCode="General">
                  <c:v>103.134</c:v>
                </c:pt>
                <c:pt idx="704" formatCode="General">
                  <c:v>103.133</c:v>
                </c:pt>
                <c:pt idx="705" formatCode="General">
                  <c:v>103.13200000000001</c:v>
                </c:pt>
                <c:pt idx="706" formatCode="General">
                  <c:v>103.197</c:v>
                </c:pt>
                <c:pt idx="707" formatCode="General">
                  <c:v>103.185</c:v>
                </c:pt>
                <c:pt idx="708" formatCode="General">
                  <c:v>103.15600000000001</c:v>
                </c:pt>
                <c:pt idx="709" formatCode="General">
                  <c:v>103.114</c:v>
                </c:pt>
                <c:pt idx="710" formatCode="General">
                  <c:v>103.10899999999999</c:v>
                </c:pt>
                <c:pt idx="711" formatCode="General">
                  <c:v>103.1</c:v>
                </c:pt>
                <c:pt idx="712" formatCode="General">
                  <c:v>103.066</c:v>
                </c:pt>
                <c:pt idx="713" formatCode="General">
                  <c:v>103.02200000000001</c:v>
                </c:pt>
                <c:pt idx="714" formatCode="General">
                  <c:v>102.986</c:v>
                </c:pt>
                <c:pt idx="715" formatCode="General">
                  <c:v>102.941</c:v>
                </c:pt>
                <c:pt idx="716" formatCode="General">
                  <c:v>102.898</c:v>
                </c:pt>
                <c:pt idx="717" formatCode="General">
                  <c:v>102.85299999999999</c:v>
                </c:pt>
                <c:pt idx="718" formatCode="General">
                  <c:v>102.818</c:v>
                </c:pt>
                <c:pt idx="719" formatCode="General">
                  <c:v>102.782</c:v>
                </c:pt>
                <c:pt idx="720" formatCode="General">
                  <c:v>102.741</c:v>
                </c:pt>
                <c:pt idx="721" formatCode="General">
                  <c:v>102.7</c:v>
                </c:pt>
                <c:pt idx="722" formatCode="General">
                  <c:v>102.65900000000001</c:v>
                </c:pt>
                <c:pt idx="723" formatCode="General">
                  <c:v>102.621</c:v>
                </c:pt>
                <c:pt idx="724" formatCode="General">
                  <c:v>102.593</c:v>
                </c:pt>
                <c:pt idx="725" formatCode="General">
                  <c:v>102.592</c:v>
                </c:pt>
                <c:pt idx="726" formatCode="General">
                  <c:v>102.60599999999999</c:v>
                </c:pt>
                <c:pt idx="727" formatCode="General">
                  <c:v>102.697</c:v>
                </c:pt>
                <c:pt idx="728" formatCode="General">
                  <c:v>102.824</c:v>
                </c:pt>
                <c:pt idx="729" formatCode="General">
                  <c:v>102.873</c:v>
                </c:pt>
                <c:pt idx="730" formatCode="General">
                  <c:v>102.917</c:v>
                </c:pt>
                <c:pt idx="731" formatCode="General">
                  <c:v>102.946</c:v>
                </c:pt>
                <c:pt idx="732" formatCode="General">
                  <c:v>103.008</c:v>
                </c:pt>
                <c:pt idx="733" formatCode="General">
                  <c:v>103.059</c:v>
                </c:pt>
                <c:pt idx="734" formatCode="General">
                  <c:v>103.066</c:v>
                </c:pt>
                <c:pt idx="735" formatCode="General">
                  <c:v>103.101</c:v>
                </c:pt>
                <c:pt idx="736" formatCode="General">
                  <c:v>103.124</c:v>
                </c:pt>
                <c:pt idx="737" formatCode="General">
                  <c:v>103.08499999999999</c:v>
                </c:pt>
                <c:pt idx="738" formatCode="General">
                  <c:v>103.04300000000001</c:v>
                </c:pt>
                <c:pt idx="739" formatCode="General">
                  <c:v>102.998</c:v>
                </c:pt>
                <c:pt idx="740" formatCode="General">
                  <c:v>102.953</c:v>
                </c:pt>
                <c:pt idx="741" formatCode="General">
                  <c:v>102.93</c:v>
                </c:pt>
                <c:pt idx="742" formatCode="General">
                  <c:v>102.908</c:v>
                </c:pt>
                <c:pt idx="743" formatCode="General">
                  <c:v>102.89400000000001</c:v>
                </c:pt>
                <c:pt idx="744" formatCode="General">
                  <c:v>102.86199999999999</c:v>
                </c:pt>
                <c:pt idx="745" formatCode="General">
                  <c:v>102.83199999999999</c:v>
                </c:pt>
                <c:pt idx="746" formatCode="General">
                  <c:v>102.79600000000001</c:v>
                </c:pt>
                <c:pt idx="747" formatCode="General">
                  <c:v>102.762</c:v>
                </c:pt>
                <c:pt idx="748" formatCode="General">
                  <c:v>102.72499999999999</c:v>
                </c:pt>
                <c:pt idx="749" formatCode="General">
                  <c:v>102.724</c:v>
                </c:pt>
                <c:pt idx="750" formatCode="General">
                  <c:v>102.726</c:v>
                </c:pt>
                <c:pt idx="751" formatCode="General">
                  <c:v>102.733</c:v>
                </c:pt>
                <c:pt idx="752" formatCode="General">
                  <c:v>102.813</c:v>
                </c:pt>
                <c:pt idx="753" formatCode="General">
                  <c:v>102.94499999999999</c:v>
                </c:pt>
                <c:pt idx="754" formatCode="General">
                  <c:v>103.142</c:v>
                </c:pt>
                <c:pt idx="755" formatCode="General">
                  <c:v>103.23399999999999</c:v>
                </c:pt>
                <c:pt idx="756" formatCode="General">
                  <c:v>103.379</c:v>
                </c:pt>
                <c:pt idx="757" formatCode="General">
                  <c:v>103.367</c:v>
                </c:pt>
                <c:pt idx="758" formatCode="General">
                  <c:v>103.354</c:v>
                </c:pt>
                <c:pt idx="759" formatCode="General">
                  <c:v>103.29900000000001</c:v>
                </c:pt>
                <c:pt idx="760" formatCode="General">
                  <c:v>103.232</c:v>
                </c:pt>
                <c:pt idx="761" formatCode="General">
                  <c:v>103.169</c:v>
                </c:pt>
                <c:pt idx="762" formatCode="General">
                  <c:v>103.102</c:v>
                </c:pt>
                <c:pt idx="763" formatCode="General">
                  <c:v>103.04900000000001</c:v>
                </c:pt>
                <c:pt idx="764" formatCode="General">
                  <c:v>102.98099999999999</c:v>
                </c:pt>
                <c:pt idx="765" formatCode="General">
                  <c:v>102.923</c:v>
                </c:pt>
                <c:pt idx="766" formatCode="General">
                  <c:v>102.87</c:v>
                </c:pt>
                <c:pt idx="767" formatCode="General">
                  <c:v>102.81399999999999</c:v>
                </c:pt>
                <c:pt idx="768" formatCode="General">
                  <c:v>102.76</c:v>
                </c:pt>
                <c:pt idx="769" formatCode="General">
                  <c:v>102.71899999999999</c:v>
                </c:pt>
                <c:pt idx="770" formatCode="General">
                  <c:v>102.667</c:v>
                </c:pt>
                <c:pt idx="771" formatCode="General">
                  <c:v>102.61</c:v>
                </c:pt>
                <c:pt idx="772" formatCode="General">
                  <c:v>102.571</c:v>
                </c:pt>
                <c:pt idx="773" formatCode="General">
                  <c:v>102.54300000000001</c:v>
                </c:pt>
                <c:pt idx="774" formatCode="General">
                  <c:v>102.54600000000001</c:v>
                </c:pt>
                <c:pt idx="775" formatCode="General">
                  <c:v>102.57</c:v>
                </c:pt>
                <c:pt idx="776" formatCode="General">
                  <c:v>102.571</c:v>
                </c:pt>
                <c:pt idx="777" formatCode="General">
                  <c:v>102.63200000000001</c:v>
                </c:pt>
                <c:pt idx="778" formatCode="General">
                  <c:v>102.66500000000001</c:v>
                </c:pt>
                <c:pt idx="779" formatCode="General">
                  <c:v>102.715</c:v>
                </c:pt>
                <c:pt idx="780" formatCode="General">
                  <c:v>102.72199999999999</c:v>
                </c:pt>
                <c:pt idx="781" formatCode="General">
                  <c:v>102.732</c:v>
                </c:pt>
                <c:pt idx="782" formatCode="General">
                  <c:v>102.721</c:v>
                </c:pt>
                <c:pt idx="783" formatCode="General">
                  <c:v>102.69799999999999</c:v>
                </c:pt>
                <c:pt idx="784" formatCode="General">
                  <c:v>102.693</c:v>
                </c:pt>
                <c:pt idx="785" formatCode="General">
                  <c:v>102.64400000000001</c:v>
                </c:pt>
                <c:pt idx="786" formatCode="General">
                  <c:v>102.62</c:v>
                </c:pt>
                <c:pt idx="787" formatCode="General">
                  <c:v>102.59</c:v>
                </c:pt>
                <c:pt idx="788" formatCode="General">
                  <c:v>102.559</c:v>
                </c:pt>
                <c:pt idx="789" formatCode="General">
                  <c:v>102.536</c:v>
                </c:pt>
                <c:pt idx="790" formatCode="General">
                  <c:v>102.518</c:v>
                </c:pt>
                <c:pt idx="791" formatCode="General">
                  <c:v>102.574</c:v>
                </c:pt>
                <c:pt idx="792" formatCode="General">
                  <c:v>102.57899999999999</c:v>
                </c:pt>
                <c:pt idx="793" formatCode="General">
                  <c:v>102.898</c:v>
                </c:pt>
                <c:pt idx="794" formatCode="General">
                  <c:v>103.122</c:v>
                </c:pt>
                <c:pt idx="795" formatCode="General">
                  <c:v>103.13800000000001</c:v>
                </c:pt>
                <c:pt idx="796" formatCode="General">
                  <c:v>103.113</c:v>
                </c:pt>
                <c:pt idx="797" formatCode="General">
                  <c:v>103.095</c:v>
                </c:pt>
                <c:pt idx="798" formatCode="General">
                  <c:v>103.06100000000001</c:v>
                </c:pt>
                <c:pt idx="799" formatCode="General">
                  <c:v>103.038</c:v>
                </c:pt>
                <c:pt idx="800" formatCode="General">
                  <c:v>103.05200000000001</c:v>
                </c:pt>
                <c:pt idx="801" formatCode="General">
                  <c:v>103.068</c:v>
                </c:pt>
                <c:pt idx="802" formatCode="General">
                  <c:v>103.09699999999999</c:v>
                </c:pt>
                <c:pt idx="803" formatCode="General">
                  <c:v>103.29</c:v>
                </c:pt>
                <c:pt idx="804" formatCode="General">
                  <c:v>103.258</c:v>
                </c:pt>
                <c:pt idx="805" formatCode="General">
                  <c:v>103.232</c:v>
                </c:pt>
                <c:pt idx="806" formatCode="General">
                  <c:v>103.22499999999999</c:v>
                </c:pt>
                <c:pt idx="807" formatCode="General">
                  <c:v>103.238</c:v>
                </c:pt>
                <c:pt idx="808" formatCode="General">
                  <c:v>103.202</c:v>
                </c:pt>
                <c:pt idx="809" formatCode="General">
                  <c:v>103.15300000000001</c:v>
                </c:pt>
                <c:pt idx="810" formatCode="General">
                  <c:v>103.084</c:v>
                </c:pt>
                <c:pt idx="811" formatCode="General">
                  <c:v>103.035</c:v>
                </c:pt>
                <c:pt idx="812" formatCode="General">
                  <c:v>102.988</c:v>
                </c:pt>
                <c:pt idx="813" formatCode="General">
                  <c:v>102.94499999999999</c:v>
                </c:pt>
                <c:pt idx="814" formatCode="General">
                  <c:v>102.914</c:v>
                </c:pt>
                <c:pt idx="815" formatCode="General">
                  <c:v>102.91200000000001</c:v>
                </c:pt>
                <c:pt idx="816" formatCode="General">
                  <c:v>102.94</c:v>
                </c:pt>
                <c:pt idx="817" formatCode="General">
                  <c:v>102.93899999999999</c:v>
                </c:pt>
                <c:pt idx="818" formatCode="General">
                  <c:v>102.90600000000001</c:v>
                </c:pt>
                <c:pt idx="819" formatCode="General">
                  <c:v>102.872</c:v>
                </c:pt>
                <c:pt idx="820" formatCode="General">
                  <c:v>102.842</c:v>
                </c:pt>
                <c:pt idx="821" formatCode="General">
                  <c:v>102.80800000000001</c:v>
                </c:pt>
                <c:pt idx="822" formatCode="General">
                  <c:v>102.76600000000001</c:v>
                </c:pt>
                <c:pt idx="823" formatCode="General">
                  <c:v>102.735</c:v>
                </c:pt>
                <c:pt idx="824" formatCode="General">
                  <c:v>102.69</c:v>
                </c:pt>
                <c:pt idx="825" formatCode="General">
                  <c:v>102.684</c:v>
                </c:pt>
                <c:pt idx="826" formatCode="General">
                  <c:v>102.723</c:v>
                </c:pt>
                <c:pt idx="827" formatCode="General">
                  <c:v>102.752</c:v>
                </c:pt>
                <c:pt idx="828" formatCode="General">
                  <c:v>102.79600000000001</c:v>
                </c:pt>
                <c:pt idx="829" formatCode="General">
                  <c:v>102.788</c:v>
                </c:pt>
                <c:pt idx="830" formatCode="General">
                  <c:v>102.788</c:v>
                </c:pt>
                <c:pt idx="831" formatCode="General">
                  <c:v>102.828</c:v>
                </c:pt>
                <c:pt idx="832" formatCode="General">
                  <c:v>102.86</c:v>
                </c:pt>
                <c:pt idx="833" formatCode="General">
                  <c:v>102.85299999999999</c:v>
                </c:pt>
                <c:pt idx="834" formatCode="General">
                  <c:v>102.827</c:v>
                </c:pt>
                <c:pt idx="835" formatCode="General">
                  <c:v>102.804</c:v>
                </c:pt>
                <c:pt idx="836" formatCode="General">
                  <c:v>102.78</c:v>
                </c:pt>
                <c:pt idx="837" formatCode="General">
                  <c:v>102.745</c:v>
                </c:pt>
                <c:pt idx="838" formatCode="General">
                  <c:v>102.72</c:v>
                </c:pt>
                <c:pt idx="839" formatCode="General">
                  <c:v>102.69799999999999</c:v>
                </c:pt>
                <c:pt idx="840" formatCode="General">
                  <c:v>102.7</c:v>
                </c:pt>
                <c:pt idx="841" formatCode="General">
                  <c:v>102.70399999999999</c:v>
                </c:pt>
                <c:pt idx="842" formatCode="General">
                  <c:v>102.82299999999999</c:v>
                </c:pt>
                <c:pt idx="843" formatCode="General">
                  <c:v>102.902</c:v>
                </c:pt>
                <c:pt idx="844" formatCode="General">
                  <c:v>102.92700000000001</c:v>
                </c:pt>
                <c:pt idx="845" formatCode="General">
                  <c:v>102.922</c:v>
                </c:pt>
                <c:pt idx="846" formatCode="General">
                  <c:v>102.902</c:v>
                </c:pt>
                <c:pt idx="847" formatCode="General">
                  <c:v>102.893</c:v>
                </c:pt>
                <c:pt idx="848" formatCode="General">
                  <c:v>102.9</c:v>
                </c:pt>
                <c:pt idx="849" formatCode="General">
                  <c:v>102.938</c:v>
                </c:pt>
                <c:pt idx="850" formatCode="General">
                  <c:v>102.985</c:v>
                </c:pt>
                <c:pt idx="851" formatCode="General">
                  <c:v>102.973</c:v>
                </c:pt>
                <c:pt idx="852" formatCode="General">
                  <c:v>102.955</c:v>
                </c:pt>
                <c:pt idx="853" formatCode="General">
                  <c:v>102.904</c:v>
                </c:pt>
                <c:pt idx="854" formatCode="General">
                  <c:v>102.871</c:v>
                </c:pt>
                <c:pt idx="855" formatCode="General">
                  <c:v>102.825</c:v>
                </c:pt>
                <c:pt idx="856" formatCode="General">
                  <c:v>102.789</c:v>
                </c:pt>
                <c:pt idx="857" formatCode="General">
                  <c:v>102.745</c:v>
                </c:pt>
                <c:pt idx="858" formatCode="General">
                  <c:v>102.709</c:v>
                </c:pt>
                <c:pt idx="859" formatCode="General">
                  <c:v>102.67400000000001</c:v>
                </c:pt>
                <c:pt idx="860" formatCode="General">
                  <c:v>102.626</c:v>
                </c:pt>
                <c:pt idx="861" formatCode="General">
                  <c:v>102.59099999999999</c:v>
                </c:pt>
                <c:pt idx="862" formatCode="General">
                  <c:v>102.572</c:v>
                </c:pt>
                <c:pt idx="863" formatCode="General">
                  <c:v>102.54</c:v>
                </c:pt>
                <c:pt idx="864" formatCode="General">
                  <c:v>102.50700000000001</c:v>
                </c:pt>
                <c:pt idx="865" formatCode="General">
                  <c:v>102.47799999999999</c:v>
                </c:pt>
                <c:pt idx="866" formatCode="General">
                  <c:v>102.458</c:v>
                </c:pt>
                <c:pt idx="867" formatCode="General">
                  <c:v>102.42700000000001</c:v>
                </c:pt>
                <c:pt idx="868" formatCode="General">
                  <c:v>102.4</c:v>
                </c:pt>
                <c:pt idx="869" formatCode="General">
                  <c:v>102.372</c:v>
                </c:pt>
                <c:pt idx="870" formatCode="General">
                  <c:v>102.342</c:v>
                </c:pt>
                <c:pt idx="871" formatCode="General">
                  <c:v>102.325</c:v>
                </c:pt>
                <c:pt idx="872" formatCode="General">
                  <c:v>102.324</c:v>
                </c:pt>
                <c:pt idx="873" formatCode="General">
                  <c:v>102.392</c:v>
                </c:pt>
                <c:pt idx="874" formatCode="General">
                  <c:v>102.396</c:v>
                </c:pt>
                <c:pt idx="875" formatCode="General">
                  <c:v>102.39700000000001</c:v>
                </c:pt>
                <c:pt idx="876" formatCode="General">
                  <c:v>102.42100000000001</c:v>
                </c:pt>
                <c:pt idx="877" formatCode="General">
                  <c:v>102.426</c:v>
                </c:pt>
                <c:pt idx="878" formatCode="General">
                  <c:v>102.44</c:v>
                </c:pt>
                <c:pt idx="879" formatCode="General">
                  <c:v>102.438</c:v>
                </c:pt>
                <c:pt idx="880" formatCode="General">
                  <c:v>102.437</c:v>
                </c:pt>
                <c:pt idx="881" formatCode="General">
                  <c:v>102.416</c:v>
                </c:pt>
                <c:pt idx="882" formatCode="General">
                  <c:v>102.39400000000001</c:v>
                </c:pt>
                <c:pt idx="883" formatCode="General">
                  <c:v>102.375</c:v>
                </c:pt>
                <c:pt idx="884" formatCode="General">
                  <c:v>102.352</c:v>
                </c:pt>
                <c:pt idx="885" formatCode="General">
                  <c:v>102.32899999999999</c:v>
                </c:pt>
                <c:pt idx="886" formatCode="General">
                  <c:v>102.307</c:v>
                </c:pt>
                <c:pt idx="887" formatCode="General">
                  <c:v>102.28400000000001</c:v>
                </c:pt>
                <c:pt idx="888" formatCode="General">
                  <c:v>102.258</c:v>
                </c:pt>
                <c:pt idx="889" formatCode="General">
                  <c:v>102.22</c:v>
                </c:pt>
                <c:pt idx="890" formatCode="General">
                  <c:v>102.176</c:v>
                </c:pt>
                <c:pt idx="891" formatCode="General">
                  <c:v>102.13</c:v>
                </c:pt>
                <c:pt idx="892" formatCode="General">
                  <c:v>102.08499999999999</c:v>
                </c:pt>
                <c:pt idx="893" formatCode="General">
                  <c:v>102.04300000000001</c:v>
                </c:pt>
                <c:pt idx="894" formatCode="General">
                  <c:v>102</c:v>
                </c:pt>
                <c:pt idx="895" formatCode="General">
                  <c:v>101.98399999999999</c:v>
                </c:pt>
                <c:pt idx="896" formatCode="General">
                  <c:v>101.977</c:v>
                </c:pt>
                <c:pt idx="897" formatCode="General">
                  <c:v>101.983</c:v>
                </c:pt>
                <c:pt idx="898" formatCode="General">
                  <c:v>101.952</c:v>
                </c:pt>
                <c:pt idx="899" formatCode="General">
                  <c:v>101.92100000000001</c:v>
                </c:pt>
                <c:pt idx="900" formatCode="General">
                  <c:v>101.901</c:v>
                </c:pt>
                <c:pt idx="901" formatCode="General">
                  <c:v>101.86199999999999</c:v>
                </c:pt>
                <c:pt idx="902" formatCode="General">
                  <c:v>101.84</c:v>
                </c:pt>
                <c:pt idx="903" formatCode="General">
                  <c:v>101.797</c:v>
                </c:pt>
                <c:pt idx="904" formatCode="General">
                  <c:v>101.755</c:v>
                </c:pt>
                <c:pt idx="905" formatCode="General">
                  <c:v>101.71299999999999</c:v>
                </c:pt>
                <c:pt idx="906" formatCode="General">
                  <c:v>101.673</c:v>
                </c:pt>
                <c:pt idx="907" formatCode="General">
                  <c:v>101.636</c:v>
                </c:pt>
                <c:pt idx="908" formatCode="General">
                  <c:v>101.617</c:v>
                </c:pt>
                <c:pt idx="909" formatCode="General">
                  <c:v>101.56</c:v>
                </c:pt>
                <c:pt idx="910" formatCode="General">
                  <c:v>101.524</c:v>
                </c:pt>
                <c:pt idx="911" formatCode="General">
                  <c:v>101.486</c:v>
                </c:pt>
                <c:pt idx="912" formatCode="General">
                  <c:v>101.45399999999999</c:v>
                </c:pt>
                <c:pt idx="913" formatCode="General">
                  <c:v>101.42</c:v>
                </c:pt>
                <c:pt idx="914" formatCode="General">
                  <c:v>101.38800000000001</c:v>
                </c:pt>
                <c:pt idx="915" formatCode="General">
                  <c:v>101.363</c:v>
                </c:pt>
                <c:pt idx="916" formatCode="General">
                  <c:v>101.342</c:v>
                </c:pt>
                <c:pt idx="917" formatCode="General">
                  <c:v>101.31100000000001</c:v>
                </c:pt>
                <c:pt idx="918" formatCode="General">
                  <c:v>101.28700000000001</c:v>
                </c:pt>
                <c:pt idx="919" formatCode="General">
                  <c:v>101.26</c:v>
                </c:pt>
                <c:pt idx="920" formatCode="General">
                  <c:v>101.232</c:v>
                </c:pt>
                <c:pt idx="921" formatCode="General">
                  <c:v>101.20699999999999</c:v>
                </c:pt>
                <c:pt idx="922" formatCode="General">
                  <c:v>101.179</c:v>
                </c:pt>
                <c:pt idx="923" formatCode="General">
                  <c:v>101.151</c:v>
                </c:pt>
                <c:pt idx="924" formatCode="General">
                  <c:v>101.124</c:v>
                </c:pt>
                <c:pt idx="925" formatCode="General">
                  <c:v>101.1</c:v>
                </c:pt>
                <c:pt idx="926" formatCode="General">
                  <c:v>101.074</c:v>
                </c:pt>
                <c:pt idx="927" formatCode="General">
                  <c:v>101.047</c:v>
                </c:pt>
                <c:pt idx="928" formatCode="General">
                  <c:v>101.021</c:v>
                </c:pt>
                <c:pt idx="929" formatCode="General">
                  <c:v>100.998</c:v>
                </c:pt>
                <c:pt idx="930" formatCode="General">
                  <c:v>100.974</c:v>
                </c:pt>
                <c:pt idx="931" formatCode="General">
                  <c:v>100.953</c:v>
                </c:pt>
                <c:pt idx="932" formatCode="General">
                  <c:v>100.928</c:v>
                </c:pt>
                <c:pt idx="933" formatCode="General">
                  <c:v>100.90300000000001</c:v>
                </c:pt>
                <c:pt idx="934" formatCode="General">
                  <c:v>100.881</c:v>
                </c:pt>
                <c:pt idx="935" formatCode="General">
                  <c:v>100.87</c:v>
                </c:pt>
                <c:pt idx="936" formatCode="General">
                  <c:v>100.834</c:v>
                </c:pt>
                <c:pt idx="937" formatCode="General">
                  <c:v>100.812</c:v>
                </c:pt>
                <c:pt idx="938" formatCode="General">
                  <c:v>100.792</c:v>
                </c:pt>
                <c:pt idx="939" formatCode="General">
                  <c:v>100.76900000000001</c:v>
                </c:pt>
                <c:pt idx="940" formatCode="General">
                  <c:v>100.758</c:v>
                </c:pt>
                <c:pt idx="941" formatCode="General">
                  <c:v>100.761</c:v>
                </c:pt>
                <c:pt idx="942" formatCode="General">
                  <c:v>100.76</c:v>
                </c:pt>
                <c:pt idx="943" formatCode="General">
                  <c:v>100.748</c:v>
                </c:pt>
                <c:pt idx="944" formatCode="General">
                  <c:v>100.75700000000001</c:v>
                </c:pt>
                <c:pt idx="945" formatCode="General">
                  <c:v>100.85</c:v>
                </c:pt>
                <c:pt idx="946" formatCode="General">
                  <c:v>100.864</c:v>
                </c:pt>
                <c:pt idx="947" formatCode="General">
                  <c:v>100.895</c:v>
                </c:pt>
                <c:pt idx="948" formatCode="General">
                  <c:v>100.90600000000001</c:v>
                </c:pt>
                <c:pt idx="949" formatCode="General">
                  <c:v>100.892</c:v>
                </c:pt>
                <c:pt idx="950" formatCode="General">
                  <c:v>100.884</c:v>
                </c:pt>
                <c:pt idx="951" formatCode="General">
                  <c:v>100.922</c:v>
                </c:pt>
                <c:pt idx="952" formatCode="General">
                  <c:v>100.91800000000001</c:v>
                </c:pt>
                <c:pt idx="953" formatCode="General">
                  <c:v>100.922</c:v>
                </c:pt>
                <c:pt idx="954" formatCode="General">
                  <c:v>100.91800000000001</c:v>
                </c:pt>
                <c:pt idx="955" formatCode="General">
                  <c:v>100.90600000000001</c:v>
                </c:pt>
                <c:pt idx="956" formatCode="General">
                  <c:v>100.896</c:v>
                </c:pt>
                <c:pt idx="957" formatCode="General">
                  <c:v>100.866</c:v>
                </c:pt>
                <c:pt idx="958" formatCode="General">
                  <c:v>100.84099999999999</c:v>
                </c:pt>
                <c:pt idx="959" formatCode="General">
                  <c:v>100.819</c:v>
                </c:pt>
                <c:pt idx="960" formatCode="General">
                  <c:v>100.8</c:v>
                </c:pt>
                <c:pt idx="961" formatCode="General">
                  <c:v>100.782</c:v>
                </c:pt>
                <c:pt idx="962" formatCode="General">
                  <c:v>100.758</c:v>
                </c:pt>
                <c:pt idx="963" formatCode="General">
                  <c:v>100.736</c:v>
                </c:pt>
                <c:pt idx="964" formatCode="General">
                  <c:v>100.72799999999999</c:v>
                </c:pt>
                <c:pt idx="965" formatCode="General">
                  <c:v>100.705</c:v>
                </c:pt>
                <c:pt idx="966" formatCode="General">
                  <c:v>100.68300000000001</c:v>
                </c:pt>
                <c:pt idx="967" formatCode="General">
                  <c:v>100.658</c:v>
                </c:pt>
                <c:pt idx="968" formatCode="General">
                  <c:v>100.64100000000001</c:v>
                </c:pt>
                <c:pt idx="969" formatCode="General">
                  <c:v>100.607</c:v>
                </c:pt>
                <c:pt idx="970" formatCode="General">
                  <c:v>100.587</c:v>
                </c:pt>
                <c:pt idx="971" formatCode="General">
                  <c:v>100.569</c:v>
                </c:pt>
                <c:pt idx="972" formatCode="General">
                  <c:v>100.54900000000001</c:v>
                </c:pt>
                <c:pt idx="973" formatCode="General">
                  <c:v>100.529</c:v>
                </c:pt>
                <c:pt idx="974" formatCode="General">
                  <c:v>100.52</c:v>
                </c:pt>
                <c:pt idx="975" formatCode="General">
                  <c:v>100.54600000000001</c:v>
                </c:pt>
                <c:pt idx="976" formatCode="General">
                  <c:v>100.527</c:v>
                </c:pt>
                <c:pt idx="977" formatCode="General">
                  <c:v>100.51900000000001</c:v>
                </c:pt>
                <c:pt idx="978" formatCode="General">
                  <c:v>100.517</c:v>
                </c:pt>
                <c:pt idx="979" formatCode="General">
                  <c:v>100.495</c:v>
                </c:pt>
                <c:pt idx="980" formatCode="General">
                  <c:v>100.49299999999999</c:v>
                </c:pt>
                <c:pt idx="981" formatCode="General">
                  <c:v>100.477</c:v>
                </c:pt>
                <c:pt idx="982" formatCode="General">
                  <c:v>100.461</c:v>
                </c:pt>
                <c:pt idx="983" formatCode="General">
                  <c:v>100.44799999999999</c:v>
                </c:pt>
                <c:pt idx="984" formatCode="General">
                  <c:v>100.43300000000001</c:v>
                </c:pt>
                <c:pt idx="985" formatCode="General">
                  <c:v>100.422</c:v>
                </c:pt>
                <c:pt idx="986" formatCode="General">
                  <c:v>100.404</c:v>
                </c:pt>
                <c:pt idx="987" formatCode="General">
                  <c:v>100.398</c:v>
                </c:pt>
                <c:pt idx="988" formatCode="General">
                  <c:v>100.38</c:v>
                </c:pt>
                <c:pt idx="989" formatCode="General">
                  <c:v>100.367</c:v>
                </c:pt>
                <c:pt idx="990" formatCode="General">
                  <c:v>100.366</c:v>
                </c:pt>
                <c:pt idx="991" formatCode="General">
                  <c:v>100.36</c:v>
                </c:pt>
                <c:pt idx="992" formatCode="General">
                  <c:v>100.346</c:v>
                </c:pt>
                <c:pt idx="993" formatCode="General">
                  <c:v>100.336</c:v>
                </c:pt>
                <c:pt idx="994" formatCode="General">
                  <c:v>100.32599999999999</c:v>
                </c:pt>
                <c:pt idx="995" formatCode="General">
                  <c:v>100.313</c:v>
                </c:pt>
                <c:pt idx="996" formatCode="General">
                  <c:v>100.307</c:v>
                </c:pt>
                <c:pt idx="997" formatCode="General">
                  <c:v>100.291</c:v>
                </c:pt>
                <c:pt idx="998" formatCode="General">
                  <c:v>100.28100000000001</c:v>
                </c:pt>
                <c:pt idx="999" formatCode="General">
                  <c:v>100.271</c:v>
                </c:pt>
                <c:pt idx="1000" formatCode="General">
                  <c:v>100.26</c:v>
                </c:pt>
                <c:pt idx="1001" formatCode="General">
                  <c:v>100.248</c:v>
                </c:pt>
                <c:pt idx="1002" formatCode="General">
                  <c:v>100.245</c:v>
                </c:pt>
                <c:pt idx="1003" formatCode="General">
                  <c:v>100.27800000000001</c:v>
                </c:pt>
                <c:pt idx="1004" formatCode="General">
                  <c:v>100.334</c:v>
                </c:pt>
                <c:pt idx="1005" formatCode="General">
                  <c:v>100.428</c:v>
                </c:pt>
                <c:pt idx="1006" formatCode="General">
                  <c:v>100.711</c:v>
                </c:pt>
                <c:pt idx="1007" formatCode="General">
                  <c:v>100.764</c:v>
                </c:pt>
                <c:pt idx="1008" formatCode="General">
                  <c:v>100.745</c:v>
                </c:pt>
                <c:pt idx="1009" formatCode="General">
                  <c:v>100.75</c:v>
                </c:pt>
                <c:pt idx="1010" formatCode="General">
                  <c:v>100.712</c:v>
                </c:pt>
                <c:pt idx="1011" formatCode="General">
                  <c:v>100.67400000000001</c:v>
                </c:pt>
                <c:pt idx="1012" formatCode="General">
                  <c:v>100.642</c:v>
                </c:pt>
                <c:pt idx="1013" formatCode="General">
                  <c:v>100.60899999999999</c:v>
                </c:pt>
                <c:pt idx="1014" formatCode="General">
                  <c:v>100.578</c:v>
                </c:pt>
                <c:pt idx="1015" formatCode="General">
                  <c:v>100.547</c:v>
                </c:pt>
                <c:pt idx="1016" formatCode="General">
                  <c:v>100.514</c:v>
                </c:pt>
                <c:pt idx="1017" formatCode="General">
                  <c:v>100.5</c:v>
                </c:pt>
                <c:pt idx="1018" formatCode="General">
                  <c:v>100.508</c:v>
                </c:pt>
                <c:pt idx="1019" formatCode="General">
                  <c:v>100.502</c:v>
                </c:pt>
                <c:pt idx="1020" formatCode="General">
                  <c:v>100.63500000000001</c:v>
                </c:pt>
                <c:pt idx="1021" formatCode="General">
                  <c:v>101.646</c:v>
                </c:pt>
                <c:pt idx="1022" formatCode="General">
                  <c:v>102.02200000000001</c:v>
                </c:pt>
                <c:pt idx="1023" formatCode="General">
                  <c:v>102.32299999999999</c:v>
                </c:pt>
                <c:pt idx="1024" formatCode="General">
                  <c:v>102.58799999999999</c:v>
                </c:pt>
                <c:pt idx="1025" formatCode="General">
                  <c:v>102.934</c:v>
                </c:pt>
                <c:pt idx="1026" formatCode="General">
                  <c:v>102.953</c:v>
                </c:pt>
                <c:pt idx="1027" formatCode="General">
                  <c:v>103.039</c:v>
                </c:pt>
                <c:pt idx="1028" formatCode="General">
                  <c:v>103.108</c:v>
                </c:pt>
                <c:pt idx="1029" formatCode="General">
                  <c:v>103.05500000000001</c:v>
                </c:pt>
                <c:pt idx="1030" formatCode="General">
                  <c:v>103.02800000000001</c:v>
                </c:pt>
                <c:pt idx="1031" formatCode="General">
                  <c:v>102.99299999999999</c:v>
                </c:pt>
                <c:pt idx="1032" formatCode="General">
                  <c:v>102.962</c:v>
                </c:pt>
                <c:pt idx="1033" formatCode="General">
                  <c:v>102.92400000000001</c:v>
                </c:pt>
                <c:pt idx="1034" formatCode="General">
                  <c:v>102.878</c:v>
                </c:pt>
                <c:pt idx="1035" formatCode="General">
                  <c:v>102.86499999999999</c:v>
                </c:pt>
                <c:pt idx="1036" formatCode="General">
                  <c:v>102.92400000000001</c:v>
                </c:pt>
                <c:pt idx="1037" formatCode="General">
                  <c:v>102.996</c:v>
                </c:pt>
                <c:pt idx="1038" formatCode="General">
                  <c:v>103.027</c:v>
                </c:pt>
                <c:pt idx="1039" formatCode="General">
                  <c:v>103.04300000000001</c:v>
                </c:pt>
                <c:pt idx="1040" formatCode="General">
                  <c:v>103.024</c:v>
                </c:pt>
                <c:pt idx="1041" formatCode="General">
                  <c:v>103.015</c:v>
                </c:pt>
                <c:pt idx="1042" formatCode="General">
                  <c:v>103</c:v>
                </c:pt>
                <c:pt idx="1043" formatCode="General">
                  <c:v>103.00700000000001</c:v>
                </c:pt>
                <c:pt idx="1044" formatCode="General">
                  <c:v>103.032</c:v>
                </c:pt>
                <c:pt idx="1045" formatCode="General">
                  <c:v>103.133</c:v>
                </c:pt>
                <c:pt idx="1046" formatCode="General">
                  <c:v>103.13500000000001</c:v>
                </c:pt>
                <c:pt idx="1047" formatCode="General">
                  <c:v>103.15300000000001</c:v>
                </c:pt>
                <c:pt idx="1048" formatCode="General">
                  <c:v>103.117</c:v>
                </c:pt>
                <c:pt idx="1049" formatCode="General">
                  <c:v>103.087</c:v>
                </c:pt>
                <c:pt idx="1050" formatCode="General">
                  <c:v>103.06</c:v>
                </c:pt>
                <c:pt idx="1051" formatCode="General">
                  <c:v>103.02800000000001</c:v>
                </c:pt>
                <c:pt idx="1052" formatCode="General">
                  <c:v>102.97799999999999</c:v>
                </c:pt>
                <c:pt idx="1053" formatCode="General">
                  <c:v>102.929</c:v>
                </c:pt>
                <c:pt idx="1054" formatCode="General">
                  <c:v>102.876</c:v>
                </c:pt>
                <c:pt idx="1055" formatCode="General">
                  <c:v>102.828</c:v>
                </c:pt>
                <c:pt idx="1056" formatCode="General">
                  <c:v>102.782</c:v>
                </c:pt>
                <c:pt idx="1057" formatCode="General">
                  <c:v>102.738</c:v>
                </c:pt>
                <c:pt idx="1058" formatCode="General">
                  <c:v>102.69799999999999</c:v>
                </c:pt>
                <c:pt idx="1059" formatCode="General">
                  <c:v>102.651</c:v>
                </c:pt>
                <c:pt idx="1060" formatCode="General">
                  <c:v>102.614</c:v>
                </c:pt>
                <c:pt idx="1061" formatCode="General">
                  <c:v>102.57599999999999</c:v>
                </c:pt>
                <c:pt idx="1062" formatCode="General">
                  <c:v>102.541</c:v>
                </c:pt>
                <c:pt idx="1063" formatCode="General">
                  <c:v>102.5</c:v>
                </c:pt>
                <c:pt idx="1064" formatCode="General">
                  <c:v>102.464</c:v>
                </c:pt>
                <c:pt idx="1065" formatCode="General">
                  <c:v>102.441</c:v>
                </c:pt>
                <c:pt idx="1066" formatCode="General">
                  <c:v>102.45099999999999</c:v>
                </c:pt>
                <c:pt idx="1067" formatCode="General">
                  <c:v>102.413</c:v>
                </c:pt>
                <c:pt idx="1068" formatCode="General">
                  <c:v>102.369</c:v>
                </c:pt>
                <c:pt idx="1069" formatCode="General">
                  <c:v>102.32599999999999</c:v>
                </c:pt>
                <c:pt idx="1070" formatCode="General">
                  <c:v>102.286</c:v>
                </c:pt>
                <c:pt idx="1071" formatCode="General">
                  <c:v>102.24299999999999</c:v>
                </c:pt>
                <c:pt idx="1072" formatCode="General">
                  <c:v>102.206</c:v>
                </c:pt>
                <c:pt idx="1073" formatCode="General">
                  <c:v>102.166</c:v>
                </c:pt>
                <c:pt idx="1074" formatCode="General">
                  <c:v>102.124</c:v>
                </c:pt>
                <c:pt idx="1075" formatCode="General">
                  <c:v>102.08</c:v>
                </c:pt>
                <c:pt idx="1076" formatCode="General">
                  <c:v>102.04</c:v>
                </c:pt>
                <c:pt idx="1077" formatCode="General">
                  <c:v>102.084</c:v>
                </c:pt>
                <c:pt idx="1078" formatCode="General">
                  <c:v>102.08799999999999</c:v>
                </c:pt>
                <c:pt idx="1079" formatCode="General">
                  <c:v>102.084</c:v>
                </c:pt>
                <c:pt idx="1080" formatCode="General">
                  <c:v>102.078</c:v>
                </c:pt>
                <c:pt idx="1081" formatCode="General">
                  <c:v>102.07899999999999</c:v>
                </c:pt>
                <c:pt idx="1082" formatCode="General">
                  <c:v>102.298</c:v>
                </c:pt>
                <c:pt idx="1083" formatCode="General">
                  <c:v>103.396</c:v>
                </c:pt>
                <c:pt idx="1084" formatCode="General">
                  <c:v>103.36199999999999</c:v>
                </c:pt>
                <c:pt idx="1085" formatCode="General">
                  <c:v>103.355</c:v>
                </c:pt>
                <c:pt idx="1086" formatCode="General">
                  <c:v>103.32299999999999</c:v>
                </c:pt>
                <c:pt idx="1087" formatCode="General">
                  <c:v>103.27200000000001</c:v>
                </c:pt>
                <c:pt idx="1088" formatCode="General">
                  <c:v>103.21299999999999</c:v>
                </c:pt>
                <c:pt idx="1089" formatCode="General">
                  <c:v>103.167</c:v>
                </c:pt>
                <c:pt idx="1090" formatCode="General">
                  <c:v>103.16</c:v>
                </c:pt>
                <c:pt idx="1091" formatCode="General">
                  <c:v>103.11799999999999</c:v>
                </c:pt>
                <c:pt idx="1092" formatCode="General">
                  <c:v>103.09099999999999</c:v>
                </c:pt>
                <c:pt idx="1093" formatCode="General">
                  <c:v>103.092</c:v>
                </c:pt>
                <c:pt idx="1094" formatCode="General">
                  <c:v>103.17</c:v>
                </c:pt>
                <c:pt idx="1095" formatCode="General">
                  <c:v>103.23399999999999</c:v>
                </c:pt>
                <c:pt idx="1096" formatCode="General">
                  <c:v>103.224</c:v>
                </c:pt>
                <c:pt idx="1097" formatCode="General">
                  <c:v>103.208</c:v>
                </c:pt>
                <c:pt idx="1098" formatCode="General">
                  <c:v>103.176</c:v>
                </c:pt>
                <c:pt idx="1099" formatCode="General">
                  <c:v>103.134</c:v>
                </c:pt>
                <c:pt idx="1100" formatCode="General">
                  <c:v>103.08499999999999</c:v>
                </c:pt>
                <c:pt idx="1101" formatCode="General">
                  <c:v>103.041</c:v>
                </c:pt>
                <c:pt idx="1102" formatCode="General">
                  <c:v>102.986</c:v>
                </c:pt>
                <c:pt idx="1103" formatCode="General">
                  <c:v>102.93</c:v>
                </c:pt>
                <c:pt idx="1104" formatCode="General">
                  <c:v>102.878</c:v>
                </c:pt>
                <c:pt idx="1105" formatCode="General">
                  <c:v>102.867</c:v>
                </c:pt>
                <c:pt idx="1106" formatCode="General">
                  <c:v>102.88</c:v>
                </c:pt>
                <c:pt idx="1107" formatCode="General">
                  <c:v>102.89100000000001</c:v>
                </c:pt>
                <c:pt idx="1108" formatCode="General">
                  <c:v>102.851</c:v>
                </c:pt>
                <c:pt idx="1109" formatCode="General">
                  <c:v>102.84399999999999</c:v>
                </c:pt>
                <c:pt idx="1110" formatCode="General">
                  <c:v>102.816</c:v>
                </c:pt>
                <c:pt idx="1111" formatCode="General">
                  <c:v>102.8</c:v>
                </c:pt>
                <c:pt idx="1112" formatCode="General">
                  <c:v>102.78700000000001</c:v>
                </c:pt>
                <c:pt idx="1113" formatCode="General">
                  <c:v>102.752</c:v>
                </c:pt>
                <c:pt idx="1114" formatCode="General">
                  <c:v>102.742</c:v>
                </c:pt>
                <c:pt idx="1115" formatCode="General">
                  <c:v>102.72199999999999</c:v>
                </c:pt>
                <c:pt idx="1116" formatCode="General">
                  <c:v>102.702</c:v>
                </c:pt>
                <c:pt idx="1117" formatCode="General">
                  <c:v>102.666</c:v>
                </c:pt>
                <c:pt idx="1118" formatCode="General">
                  <c:v>102.645</c:v>
                </c:pt>
                <c:pt idx="1119" formatCode="General">
                  <c:v>102.629</c:v>
                </c:pt>
                <c:pt idx="1120" formatCode="General">
                  <c:v>102.622</c:v>
                </c:pt>
                <c:pt idx="1121" formatCode="General">
                  <c:v>102.59099999999999</c:v>
                </c:pt>
                <c:pt idx="1122" formatCode="General">
                  <c:v>102.572</c:v>
                </c:pt>
                <c:pt idx="1123" formatCode="General">
                  <c:v>102.566</c:v>
                </c:pt>
                <c:pt idx="1124" formatCode="General">
                  <c:v>102.575</c:v>
                </c:pt>
                <c:pt idx="1125" formatCode="General">
                  <c:v>102.741</c:v>
                </c:pt>
                <c:pt idx="1126" formatCode="General">
                  <c:v>103.07</c:v>
                </c:pt>
                <c:pt idx="1127" formatCode="General">
                  <c:v>103.114</c:v>
                </c:pt>
                <c:pt idx="1128" formatCode="General">
                  <c:v>103.105</c:v>
                </c:pt>
                <c:pt idx="1129" formatCode="General">
                  <c:v>103.081</c:v>
                </c:pt>
                <c:pt idx="1130" formatCode="General">
                  <c:v>103.044</c:v>
                </c:pt>
                <c:pt idx="1131" formatCode="General">
                  <c:v>103.003</c:v>
                </c:pt>
                <c:pt idx="1132" formatCode="General">
                  <c:v>102.96</c:v>
                </c:pt>
                <c:pt idx="1133" formatCode="General">
                  <c:v>102.913</c:v>
                </c:pt>
                <c:pt idx="1134" formatCode="General">
                  <c:v>102.867</c:v>
                </c:pt>
                <c:pt idx="1135" formatCode="General">
                  <c:v>102.821</c:v>
                </c:pt>
                <c:pt idx="1136" formatCode="General">
                  <c:v>102.77800000000001</c:v>
                </c:pt>
                <c:pt idx="1137" formatCode="General">
                  <c:v>102.741</c:v>
                </c:pt>
                <c:pt idx="1138" formatCode="General">
                  <c:v>102.703</c:v>
                </c:pt>
                <c:pt idx="1139" formatCode="General">
                  <c:v>102.667</c:v>
                </c:pt>
                <c:pt idx="1140" formatCode="General">
                  <c:v>102.634</c:v>
                </c:pt>
                <c:pt idx="1141" formatCode="General">
                  <c:v>102.59699999999999</c:v>
                </c:pt>
                <c:pt idx="1142" formatCode="General">
                  <c:v>102.574</c:v>
                </c:pt>
                <c:pt idx="1143" formatCode="General">
                  <c:v>102.581</c:v>
                </c:pt>
                <c:pt idx="1144" formatCode="General">
                  <c:v>102.563</c:v>
                </c:pt>
                <c:pt idx="1145" formatCode="General">
                  <c:v>102.56</c:v>
                </c:pt>
                <c:pt idx="1146" formatCode="General">
                  <c:v>102.675</c:v>
                </c:pt>
                <c:pt idx="1147" formatCode="General">
                  <c:v>102.968</c:v>
                </c:pt>
                <c:pt idx="1148" formatCode="General">
                  <c:v>103.104</c:v>
                </c:pt>
                <c:pt idx="1149" formatCode="General">
                  <c:v>103.129</c:v>
                </c:pt>
                <c:pt idx="1150" formatCode="General">
                  <c:v>103.131</c:v>
                </c:pt>
                <c:pt idx="1151" formatCode="General">
                  <c:v>103.116</c:v>
                </c:pt>
                <c:pt idx="1152" formatCode="General">
                  <c:v>103.089</c:v>
                </c:pt>
                <c:pt idx="1153" formatCode="General">
                  <c:v>103.05200000000001</c:v>
                </c:pt>
                <c:pt idx="1154" formatCode="General">
                  <c:v>103.006</c:v>
                </c:pt>
                <c:pt idx="1155" formatCode="General">
                  <c:v>102.956</c:v>
                </c:pt>
                <c:pt idx="1156" formatCode="General">
                  <c:v>102.923</c:v>
                </c:pt>
                <c:pt idx="1157" formatCode="General">
                  <c:v>102.89700000000001</c:v>
                </c:pt>
                <c:pt idx="1158" formatCode="General">
                  <c:v>102.851</c:v>
                </c:pt>
                <c:pt idx="1159" formatCode="General">
                  <c:v>102.816</c:v>
                </c:pt>
                <c:pt idx="1160" formatCode="General">
                  <c:v>102.812</c:v>
                </c:pt>
                <c:pt idx="1161" formatCode="General">
                  <c:v>102.773</c:v>
                </c:pt>
                <c:pt idx="1162" formatCode="General">
                  <c:v>102.747</c:v>
                </c:pt>
                <c:pt idx="1163" formatCode="General">
                  <c:v>102.727</c:v>
                </c:pt>
                <c:pt idx="1164" formatCode="General">
                  <c:v>102.70699999999999</c:v>
                </c:pt>
                <c:pt idx="1165" formatCode="General">
                  <c:v>102.703</c:v>
                </c:pt>
                <c:pt idx="1166" formatCode="General">
                  <c:v>102.676</c:v>
                </c:pt>
                <c:pt idx="1167" formatCode="General">
                  <c:v>102.651</c:v>
                </c:pt>
                <c:pt idx="1168" formatCode="General">
                  <c:v>102.628</c:v>
                </c:pt>
                <c:pt idx="1169" formatCode="General">
                  <c:v>102.602</c:v>
                </c:pt>
                <c:pt idx="1170" formatCode="General">
                  <c:v>102.596</c:v>
                </c:pt>
                <c:pt idx="1171" formatCode="General">
                  <c:v>102.587</c:v>
                </c:pt>
                <c:pt idx="1172" formatCode="General">
                  <c:v>102.554</c:v>
                </c:pt>
                <c:pt idx="1173" formatCode="General">
                  <c:v>102.55</c:v>
                </c:pt>
                <c:pt idx="1174" formatCode="General">
                  <c:v>102.642</c:v>
                </c:pt>
                <c:pt idx="1175" formatCode="General">
                  <c:v>102.854</c:v>
                </c:pt>
                <c:pt idx="1176" formatCode="General">
                  <c:v>102.947</c:v>
                </c:pt>
                <c:pt idx="1177" formatCode="General">
                  <c:v>103.01600000000001</c:v>
                </c:pt>
                <c:pt idx="1178" formatCode="General">
                  <c:v>103.042</c:v>
                </c:pt>
                <c:pt idx="1179" formatCode="General">
                  <c:v>103.02</c:v>
                </c:pt>
                <c:pt idx="1180" formatCode="General">
                  <c:v>102.989</c:v>
                </c:pt>
                <c:pt idx="1181" formatCode="General">
                  <c:v>102.952</c:v>
                </c:pt>
                <c:pt idx="1182" formatCode="General">
                  <c:v>102.913</c:v>
                </c:pt>
                <c:pt idx="1183" formatCode="General">
                  <c:v>102.875</c:v>
                </c:pt>
                <c:pt idx="1184" formatCode="General">
                  <c:v>102.839</c:v>
                </c:pt>
                <c:pt idx="1185" formatCode="General">
                  <c:v>102.8</c:v>
                </c:pt>
                <c:pt idx="1186" formatCode="General">
                  <c:v>102.76300000000001</c:v>
                </c:pt>
                <c:pt idx="1187" formatCode="General">
                  <c:v>102.729</c:v>
                </c:pt>
                <c:pt idx="1188" formatCode="General">
                  <c:v>102.693</c:v>
                </c:pt>
                <c:pt idx="1189" formatCode="General">
                  <c:v>102.65600000000001</c:v>
                </c:pt>
                <c:pt idx="1190" formatCode="General">
                  <c:v>102.631</c:v>
                </c:pt>
                <c:pt idx="1191" formatCode="General">
                  <c:v>102.589</c:v>
                </c:pt>
                <c:pt idx="1192" formatCode="General">
                  <c:v>102.54900000000001</c:v>
                </c:pt>
                <c:pt idx="1193" formatCode="General">
                  <c:v>102.508</c:v>
                </c:pt>
                <c:pt idx="1194" formatCode="General">
                  <c:v>102.467</c:v>
                </c:pt>
                <c:pt idx="1195" formatCode="General">
                  <c:v>102.42700000000001</c:v>
                </c:pt>
                <c:pt idx="1196" formatCode="General">
                  <c:v>102.384</c:v>
                </c:pt>
                <c:pt idx="1197" formatCode="General">
                  <c:v>102.337</c:v>
                </c:pt>
                <c:pt idx="1198" formatCode="General">
                  <c:v>102.289</c:v>
                </c:pt>
                <c:pt idx="1199" formatCode="General">
                  <c:v>102.247</c:v>
                </c:pt>
                <c:pt idx="1200" formatCode="General">
                  <c:v>102.19499999999999</c:v>
                </c:pt>
                <c:pt idx="1201" formatCode="General">
                  <c:v>102.136</c:v>
                </c:pt>
                <c:pt idx="1202" formatCode="General">
                  <c:v>102.086</c:v>
                </c:pt>
                <c:pt idx="1203" formatCode="General">
                  <c:v>102.06399999999999</c:v>
                </c:pt>
                <c:pt idx="1204" formatCode="General">
                  <c:v>102.01600000000001</c:v>
                </c:pt>
                <c:pt idx="1205" formatCode="General">
                  <c:v>101.96899999999999</c:v>
                </c:pt>
                <c:pt idx="1206" formatCode="General">
                  <c:v>101.913</c:v>
                </c:pt>
                <c:pt idx="1207" formatCode="General">
                  <c:v>101.866</c:v>
                </c:pt>
                <c:pt idx="1208" formatCode="General">
                  <c:v>101.81</c:v>
                </c:pt>
                <c:pt idx="1209" formatCode="General">
                  <c:v>101.762</c:v>
                </c:pt>
                <c:pt idx="1210" formatCode="General">
                  <c:v>101.71299999999999</c:v>
                </c:pt>
                <c:pt idx="1211" formatCode="General">
                  <c:v>101.667</c:v>
                </c:pt>
                <c:pt idx="1212" formatCode="General">
                  <c:v>101.62</c:v>
                </c:pt>
                <c:pt idx="1213" formatCode="General">
                  <c:v>101.57299999999999</c:v>
                </c:pt>
                <c:pt idx="1214" formatCode="General">
                  <c:v>101.527</c:v>
                </c:pt>
                <c:pt idx="1215" formatCode="General">
                  <c:v>101.482</c:v>
                </c:pt>
                <c:pt idx="1216" formatCode="General">
                  <c:v>101.44</c:v>
                </c:pt>
                <c:pt idx="1217" formatCode="General">
                  <c:v>101.396</c:v>
                </c:pt>
                <c:pt idx="1218" formatCode="General">
                  <c:v>101.354</c:v>
                </c:pt>
                <c:pt idx="1219" formatCode="General">
                  <c:v>101.318</c:v>
                </c:pt>
                <c:pt idx="1220" formatCode="General">
                  <c:v>101.28400000000001</c:v>
                </c:pt>
                <c:pt idx="1221" formatCode="General">
                  <c:v>101.25</c:v>
                </c:pt>
                <c:pt idx="1222" formatCode="General">
                  <c:v>101.208</c:v>
                </c:pt>
                <c:pt idx="1223" formatCode="General">
                  <c:v>101.178</c:v>
                </c:pt>
                <c:pt idx="1224" formatCode="General">
                  <c:v>101.14700000000001</c:v>
                </c:pt>
                <c:pt idx="1225" formatCode="General">
                  <c:v>101.10599999999999</c:v>
                </c:pt>
                <c:pt idx="1226" formatCode="General">
                  <c:v>101.08499999999999</c:v>
                </c:pt>
                <c:pt idx="1227" formatCode="General">
                  <c:v>101.05800000000001</c:v>
                </c:pt>
                <c:pt idx="1228" formatCode="General">
                  <c:v>101.026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FF0-4637-80E8-8D9EA94D7E17}"/>
            </c:ext>
          </c:extLst>
        </c:ser>
        <c:ser>
          <c:idx val="3"/>
          <c:order val="8"/>
          <c:spPr>
            <a:ln w="31750">
              <a:noFill/>
            </a:ln>
          </c:spPr>
          <c:marker>
            <c:symbol val="none"/>
          </c:marker>
          <c:xVal>
            <c:numRef>
              <c:f>'Data Input'!$A$1438:$A$1934</c:f>
              <c:numCache>
                <c:formatCode>m/d/yyyy</c:formatCode>
                <c:ptCount val="497"/>
                <c:pt idx="0">
                  <c:v>45353</c:v>
                </c:pt>
                <c:pt idx="1">
                  <c:v>45354</c:v>
                </c:pt>
                <c:pt idx="2">
                  <c:v>45355</c:v>
                </c:pt>
                <c:pt idx="3">
                  <c:v>45356</c:v>
                </c:pt>
                <c:pt idx="4">
                  <c:v>45357</c:v>
                </c:pt>
                <c:pt idx="5">
                  <c:v>45358</c:v>
                </c:pt>
                <c:pt idx="6">
                  <c:v>45359</c:v>
                </c:pt>
                <c:pt idx="7">
                  <c:v>45360</c:v>
                </c:pt>
                <c:pt idx="8">
                  <c:v>45361</c:v>
                </c:pt>
                <c:pt idx="9">
                  <c:v>45362</c:v>
                </c:pt>
                <c:pt idx="10">
                  <c:v>45363</c:v>
                </c:pt>
                <c:pt idx="11">
                  <c:v>45364</c:v>
                </c:pt>
                <c:pt idx="12">
                  <c:v>45365</c:v>
                </c:pt>
                <c:pt idx="13">
                  <c:v>45366</c:v>
                </c:pt>
                <c:pt idx="14">
                  <c:v>45367</c:v>
                </c:pt>
                <c:pt idx="15">
                  <c:v>45368</c:v>
                </c:pt>
                <c:pt idx="16">
                  <c:v>45369</c:v>
                </c:pt>
                <c:pt idx="17">
                  <c:v>45370</c:v>
                </c:pt>
                <c:pt idx="18">
                  <c:v>45371</c:v>
                </c:pt>
                <c:pt idx="19">
                  <c:v>45372</c:v>
                </c:pt>
                <c:pt idx="20">
                  <c:v>45373</c:v>
                </c:pt>
                <c:pt idx="21">
                  <c:v>45374</c:v>
                </c:pt>
                <c:pt idx="22">
                  <c:v>45375</c:v>
                </c:pt>
                <c:pt idx="23">
                  <c:v>45376</c:v>
                </c:pt>
                <c:pt idx="24">
                  <c:v>45377</c:v>
                </c:pt>
                <c:pt idx="25">
                  <c:v>45378</c:v>
                </c:pt>
                <c:pt idx="26">
                  <c:v>45379</c:v>
                </c:pt>
                <c:pt idx="27">
                  <c:v>45380</c:v>
                </c:pt>
                <c:pt idx="28">
                  <c:v>45381</c:v>
                </c:pt>
                <c:pt idx="29">
                  <c:v>45382</c:v>
                </c:pt>
                <c:pt idx="30">
                  <c:v>45383</c:v>
                </c:pt>
                <c:pt idx="31">
                  <c:v>45384</c:v>
                </c:pt>
                <c:pt idx="32">
                  <c:v>45385</c:v>
                </c:pt>
                <c:pt idx="33">
                  <c:v>45386</c:v>
                </c:pt>
                <c:pt idx="34">
                  <c:v>45387</c:v>
                </c:pt>
                <c:pt idx="35">
                  <c:v>45388</c:v>
                </c:pt>
                <c:pt idx="36">
                  <c:v>45389</c:v>
                </c:pt>
                <c:pt idx="37">
                  <c:v>45390</c:v>
                </c:pt>
                <c:pt idx="38">
                  <c:v>45391</c:v>
                </c:pt>
                <c:pt idx="39">
                  <c:v>45392</c:v>
                </c:pt>
                <c:pt idx="40">
                  <c:v>45393</c:v>
                </c:pt>
                <c:pt idx="41">
                  <c:v>45394</c:v>
                </c:pt>
                <c:pt idx="42">
                  <c:v>45395</c:v>
                </c:pt>
                <c:pt idx="43">
                  <c:v>45396</c:v>
                </c:pt>
                <c:pt idx="44">
                  <c:v>45397</c:v>
                </c:pt>
                <c:pt idx="45">
                  <c:v>45398</c:v>
                </c:pt>
                <c:pt idx="46">
                  <c:v>45399</c:v>
                </c:pt>
                <c:pt idx="47">
                  <c:v>45400</c:v>
                </c:pt>
                <c:pt idx="48">
                  <c:v>45401</c:v>
                </c:pt>
                <c:pt idx="49">
                  <c:v>45402</c:v>
                </c:pt>
                <c:pt idx="50">
                  <c:v>45403</c:v>
                </c:pt>
                <c:pt idx="51">
                  <c:v>45404</c:v>
                </c:pt>
                <c:pt idx="52">
                  <c:v>45405</c:v>
                </c:pt>
                <c:pt idx="53">
                  <c:v>45406</c:v>
                </c:pt>
                <c:pt idx="54">
                  <c:v>45407</c:v>
                </c:pt>
                <c:pt idx="55">
                  <c:v>45408</c:v>
                </c:pt>
                <c:pt idx="56">
                  <c:v>45409</c:v>
                </c:pt>
                <c:pt idx="57">
                  <c:v>45410</c:v>
                </c:pt>
                <c:pt idx="58">
                  <c:v>45411</c:v>
                </c:pt>
                <c:pt idx="59">
                  <c:v>45412</c:v>
                </c:pt>
                <c:pt idx="60">
                  <c:v>45413</c:v>
                </c:pt>
                <c:pt idx="61">
                  <c:v>45414</c:v>
                </c:pt>
                <c:pt idx="62">
                  <c:v>45415</c:v>
                </c:pt>
                <c:pt idx="63">
                  <c:v>45416</c:v>
                </c:pt>
                <c:pt idx="64">
                  <c:v>45417</c:v>
                </c:pt>
                <c:pt idx="65">
                  <c:v>45418</c:v>
                </c:pt>
                <c:pt idx="66">
                  <c:v>45419</c:v>
                </c:pt>
                <c:pt idx="67">
                  <c:v>45420</c:v>
                </c:pt>
                <c:pt idx="68">
                  <c:v>45421</c:v>
                </c:pt>
                <c:pt idx="69">
                  <c:v>45422</c:v>
                </c:pt>
                <c:pt idx="70">
                  <c:v>45423</c:v>
                </c:pt>
                <c:pt idx="71">
                  <c:v>45424</c:v>
                </c:pt>
                <c:pt idx="72">
                  <c:v>45425</c:v>
                </c:pt>
                <c:pt idx="73">
                  <c:v>45426</c:v>
                </c:pt>
                <c:pt idx="74">
                  <c:v>45427</c:v>
                </c:pt>
                <c:pt idx="75">
                  <c:v>45428</c:v>
                </c:pt>
                <c:pt idx="76">
                  <c:v>45429</c:v>
                </c:pt>
                <c:pt idx="77">
                  <c:v>45430</c:v>
                </c:pt>
                <c:pt idx="78">
                  <c:v>45431</c:v>
                </c:pt>
                <c:pt idx="79">
                  <c:v>45432</c:v>
                </c:pt>
                <c:pt idx="80">
                  <c:v>45433</c:v>
                </c:pt>
                <c:pt idx="81">
                  <c:v>45434</c:v>
                </c:pt>
                <c:pt idx="82">
                  <c:v>45435</c:v>
                </c:pt>
                <c:pt idx="83">
                  <c:v>45436</c:v>
                </c:pt>
                <c:pt idx="84">
                  <c:v>45437</c:v>
                </c:pt>
                <c:pt idx="85">
                  <c:v>45438</c:v>
                </c:pt>
                <c:pt idx="86">
                  <c:v>45439</c:v>
                </c:pt>
                <c:pt idx="87">
                  <c:v>45440</c:v>
                </c:pt>
                <c:pt idx="88">
                  <c:v>45441</c:v>
                </c:pt>
                <c:pt idx="89">
                  <c:v>45442</c:v>
                </c:pt>
                <c:pt idx="90">
                  <c:v>45443</c:v>
                </c:pt>
                <c:pt idx="91">
                  <c:v>45444</c:v>
                </c:pt>
                <c:pt idx="92">
                  <c:v>45445</c:v>
                </c:pt>
                <c:pt idx="93">
                  <c:v>45446</c:v>
                </c:pt>
                <c:pt idx="94">
                  <c:v>45447</c:v>
                </c:pt>
                <c:pt idx="95">
                  <c:v>45448</c:v>
                </c:pt>
                <c:pt idx="96">
                  <c:v>45449</c:v>
                </c:pt>
                <c:pt idx="97">
                  <c:v>45450</c:v>
                </c:pt>
                <c:pt idx="98">
                  <c:v>45451</c:v>
                </c:pt>
                <c:pt idx="99">
                  <c:v>45452</c:v>
                </c:pt>
                <c:pt idx="100">
                  <c:v>45453</c:v>
                </c:pt>
                <c:pt idx="101">
                  <c:v>45454</c:v>
                </c:pt>
                <c:pt idx="102">
                  <c:v>45455</c:v>
                </c:pt>
                <c:pt idx="103">
                  <c:v>45456</c:v>
                </c:pt>
                <c:pt idx="104">
                  <c:v>45457</c:v>
                </c:pt>
                <c:pt idx="105">
                  <c:v>45458</c:v>
                </c:pt>
                <c:pt idx="106">
                  <c:v>45459</c:v>
                </c:pt>
                <c:pt idx="107">
                  <c:v>45460</c:v>
                </c:pt>
                <c:pt idx="108">
                  <c:v>45461</c:v>
                </c:pt>
                <c:pt idx="109">
                  <c:v>45462</c:v>
                </c:pt>
                <c:pt idx="110">
                  <c:v>45463</c:v>
                </c:pt>
                <c:pt idx="111">
                  <c:v>45464</c:v>
                </c:pt>
                <c:pt idx="112">
                  <c:v>45465</c:v>
                </c:pt>
                <c:pt idx="113">
                  <c:v>45466</c:v>
                </c:pt>
                <c:pt idx="114">
                  <c:v>45467</c:v>
                </c:pt>
                <c:pt idx="115">
                  <c:v>45468</c:v>
                </c:pt>
                <c:pt idx="116">
                  <c:v>45469</c:v>
                </c:pt>
                <c:pt idx="117">
                  <c:v>45470</c:v>
                </c:pt>
                <c:pt idx="118">
                  <c:v>45471</c:v>
                </c:pt>
                <c:pt idx="119">
                  <c:v>45472</c:v>
                </c:pt>
                <c:pt idx="120">
                  <c:v>45473</c:v>
                </c:pt>
                <c:pt idx="121">
                  <c:v>45474</c:v>
                </c:pt>
                <c:pt idx="122">
                  <c:v>45475</c:v>
                </c:pt>
                <c:pt idx="123">
                  <c:v>45476</c:v>
                </c:pt>
                <c:pt idx="124">
                  <c:v>45477</c:v>
                </c:pt>
                <c:pt idx="125">
                  <c:v>45478</c:v>
                </c:pt>
                <c:pt idx="126">
                  <c:v>45479</c:v>
                </c:pt>
                <c:pt idx="127">
                  <c:v>45480</c:v>
                </c:pt>
                <c:pt idx="128">
                  <c:v>45481</c:v>
                </c:pt>
                <c:pt idx="129">
                  <c:v>45482</c:v>
                </c:pt>
                <c:pt idx="130">
                  <c:v>45483</c:v>
                </c:pt>
                <c:pt idx="131">
                  <c:v>45484</c:v>
                </c:pt>
                <c:pt idx="132">
                  <c:v>45485</c:v>
                </c:pt>
                <c:pt idx="133">
                  <c:v>45486</c:v>
                </c:pt>
                <c:pt idx="134">
                  <c:v>45487</c:v>
                </c:pt>
                <c:pt idx="135">
                  <c:v>45488</c:v>
                </c:pt>
                <c:pt idx="136">
                  <c:v>45489</c:v>
                </c:pt>
                <c:pt idx="137">
                  <c:v>45490</c:v>
                </c:pt>
                <c:pt idx="138">
                  <c:v>45491</c:v>
                </c:pt>
                <c:pt idx="139">
                  <c:v>45492</c:v>
                </c:pt>
                <c:pt idx="140">
                  <c:v>45493</c:v>
                </c:pt>
                <c:pt idx="141">
                  <c:v>45494</c:v>
                </c:pt>
                <c:pt idx="142">
                  <c:v>45495</c:v>
                </c:pt>
                <c:pt idx="143">
                  <c:v>45496</c:v>
                </c:pt>
                <c:pt idx="144">
                  <c:v>45497</c:v>
                </c:pt>
                <c:pt idx="145">
                  <c:v>45498</c:v>
                </c:pt>
                <c:pt idx="146">
                  <c:v>45499</c:v>
                </c:pt>
                <c:pt idx="147">
                  <c:v>45500</c:v>
                </c:pt>
                <c:pt idx="148">
                  <c:v>45501</c:v>
                </c:pt>
                <c:pt idx="149">
                  <c:v>45502</c:v>
                </c:pt>
                <c:pt idx="150">
                  <c:v>45503</c:v>
                </c:pt>
                <c:pt idx="151">
                  <c:v>45504</c:v>
                </c:pt>
                <c:pt idx="152">
                  <c:v>45505</c:v>
                </c:pt>
                <c:pt idx="153">
                  <c:v>45506</c:v>
                </c:pt>
                <c:pt idx="154">
                  <c:v>45507</c:v>
                </c:pt>
                <c:pt idx="155">
                  <c:v>45508</c:v>
                </c:pt>
                <c:pt idx="156">
                  <c:v>45509</c:v>
                </c:pt>
                <c:pt idx="157">
                  <c:v>45510</c:v>
                </c:pt>
                <c:pt idx="158">
                  <c:v>45511</c:v>
                </c:pt>
                <c:pt idx="159">
                  <c:v>45512</c:v>
                </c:pt>
                <c:pt idx="160">
                  <c:v>45513</c:v>
                </c:pt>
                <c:pt idx="161">
                  <c:v>45514</c:v>
                </c:pt>
                <c:pt idx="162">
                  <c:v>45515</c:v>
                </c:pt>
                <c:pt idx="163">
                  <c:v>45516</c:v>
                </c:pt>
                <c:pt idx="164">
                  <c:v>45517</c:v>
                </c:pt>
                <c:pt idx="165">
                  <c:v>45518</c:v>
                </c:pt>
                <c:pt idx="166">
                  <c:v>45519</c:v>
                </c:pt>
                <c:pt idx="167">
                  <c:v>45520</c:v>
                </c:pt>
                <c:pt idx="168">
                  <c:v>45521</c:v>
                </c:pt>
                <c:pt idx="169">
                  <c:v>45522</c:v>
                </c:pt>
                <c:pt idx="170">
                  <c:v>45523</c:v>
                </c:pt>
                <c:pt idx="171">
                  <c:v>45524</c:v>
                </c:pt>
                <c:pt idx="172">
                  <c:v>45525</c:v>
                </c:pt>
                <c:pt idx="173">
                  <c:v>45526</c:v>
                </c:pt>
                <c:pt idx="174">
                  <c:v>45527</c:v>
                </c:pt>
                <c:pt idx="175">
                  <c:v>45528</c:v>
                </c:pt>
                <c:pt idx="176">
                  <c:v>45529</c:v>
                </c:pt>
                <c:pt idx="177">
                  <c:v>45530</c:v>
                </c:pt>
                <c:pt idx="178">
                  <c:v>45531</c:v>
                </c:pt>
                <c:pt idx="179">
                  <c:v>45532</c:v>
                </c:pt>
                <c:pt idx="180">
                  <c:v>45533</c:v>
                </c:pt>
                <c:pt idx="181">
                  <c:v>45534</c:v>
                </c:pt>
                <c:pt idx="182">
                  <c:v>45535</c:v>
                </c:pt>
                <c:pt idx="183">
                  <c:v>45536</c:v>
                </c:pt>
                <c:pt idx="184">
                  <c:v>45537</c:v>
                </c:pt>
                <c:pt idx="185">
                  <c:v>45538</c:v>
                </c:pt>
                <c:pt idx="186">
                  <c:v>45539</c:v>
                </c:pt>
                <c:pt idx="187">
                  <c:v>45540</c:v>
                </c:pt>
                <c:pt idx="188">
                  <c:v>45541</c:v>
                </c:pt>
                <c:pt idx="189">
                  <c:v>45542</c:v>
                </c:pt>
                <c:pt idx="190">
                  <c:v>45543</c:v>
                </c:pt>
                <c:pt idx="191">
                  <c:v>45544</c:v>
                </c:pt>
                <c:pt idx="192">
                  <c:v>45545</c:v>
                </c:pt>
                <c:pt idx="193">
                  <c:v>45546</c:v>
                </c:pt>
                <c:pt idx="194">
                  <c:v>45547</c:v>
                </c:pt>
                <c:pt idx="195">
                  <c:v>45548</c:v>
                </c:pt>
                <c:pt idx="196">
                  <c:v>45549</c:v>
                </c:pt>
                <c:pt idx="197">
                  <c:v>45550</c:v>
                </c:pt>
                <c:pt idx="198">
                  <c:v>45551</c:v>
                </c:pt>
                <c:pt idx="199">
                  <c:v>45552</c:v>
                </c:pt>
                <c:pt idx="200">
                  <c:v>45553</c:v>
                </c:pt>
                <c:pt idx="201">
                  <c:v>45554</c:v>
                </c:pt>
                <c:pt idx="202">
                  <c:v>45555</c:v>
                </c:pt>
                <c:pt idx="203">
                  <c:v>45556</c:v>
                </c:pt>
                <c:pt idx="204">
                  <c:v>45557</c:v>
                </c:pt>
                <c:pt idx="205">
                  <c:v>45558</c:v>
                </c:pt>
                <c:pt idx="206">
                  <c:v>45559</c:v>
                </c:pt>
                <c:pt idx="207">
                  <c:v>45560</c:v>
                </c:pt>
                <c:pt idx="208">
                  <c:v>45561</c:v>
                </c:pt>
                <c:pt idx="209">
                  <c:v>45562</c:v>
                </c:pt>
                <c:pt idx="210">
                  <c:v>45563</c:v>
                </c:pt>
                <c:pt idx="211">
                  <c:v>45564</c:v>
                </c:pt>
                <c:pt idx="212">
                  <c:v>45565</c:v>
                </c:pt>
                <c:pt idx="213">
                  <c:v>45566</c:v>
                </c:pt>
                <c:pt idx="214">
                  <c:v>45567</c:v>
                </c:pt>
                <c:pt idx="215">
                  <c:v>45568</c:v>
                </c:pt>
                <c:pt idx="216">
                  <c:v>45569</c:v>
                </c:pt>
                <c:pt idx="217">
                  <c:v>45570</c:v>
                </c:pt>
                <c:pt idx="218">
                  <c:v>45571</c:v>
                </c:pt>
                <c:pt idx="219">
                  <c:v>45572</c:v>
                </c:pt>
                <c:pt idx="220">
                  <c:v>45573</c:v>
                </c:pt>
                <c:pt idx="221">
                  <c:v>45574</c:v>
                </c:pt>
                <c:pt idx="222">
                  <c:v>45575</c:v>
                </c:pt>
                <c:pt idx="223">
                  <c:v>45576</c:v>
                </c:pt>
                <c:pt idx="224">
                  <c:v>45577</c:v>
                </c:pt>
                <c:pt idx="225">
                  <c:v>45578</c:v>
                </c:pt>
                <c:pt idx="226">
                  <c:v>45579</c:v>
                </c:pt>
                <c:pt idx="227">
                  <c:v>45580</c:v>
                </c:pt>
                <c:pt idx="228">
                  <c:v>45581</c:v>
                </c:pt>
                <c:pt idx="229">
                  <c:v>45582</c:v>
                </c:pt>
                <c:pt idx="230">
                  <c:v>45583</c:v>
                </c:pt>
                <c:pt idx="231">
                  <c:v>45584</c:v>
                </c:pt>
                <c:pt idx="232">
                  <c:v>45585</c:v>
                </c:pt>
                <c:pt idx="233">
                  <c:v>45586</c:v>
                </c:pt>
                <c:pt idx="234">
                  <c:v>45587</c:v>
                </c:pt>
                <c:pt idx="235">
                  <c:v>45588</c:v>
                </c:pt>
                <c:pt idx="236">
                  <c:v>45589</c:v>
                </c:pt>
                <c:pt idx="237">
                  <c:v>45590</c:v>
                </c:pt>
                <c:pt idx="238">
                  <c:v>45591</c:v>
                </c:pt>
                <c:pt idx="239">
                  <c:v>45592</c:v>
                </c:pt>
                <c:pt idx="240">
                  <c:v>45593</c:v>
                </c:pt>
                <c:pt idx="241">
                  <c:v>45594</c:v>
                </c:pt>
                <c:pt idx="242">
                  <c:v>45595</c:v>
                </c:pt>
                <c:pt idx="243">
                  <c:v>45596</c:v>
                </c:pt>
                <c:pt idx="244">
                  <c:v>45597</c:v>
                </c:pt>
                <c:pt idx="245">
                  <c:v>45598</c:v>
                </c:pt>
                <c:pt idx="246">
                  <c:v>45599</c:v>
                </c:pt>
                <c:pt idx="247">
                  <c:v>45600</c:v>
                </c:pt>
                <c:pt idx="248">
                  <c:v>45601</c:v>
                </c:pt>
                <c:pt idx="249">
                  <c:v>45602</c:v>
                </c:pt>
                <c:pt idx="250">
                  <c:v>45603</c:v>
                </c:pt>
                <c:pt idx="251">
                  <c:v>45604</c:v>
                </c:pt>
                <c:pt idx="252">
                  <c:v>45605</c:v>
                </c:pt>
                <c:pt idx="253">
                  <c:v>45606</c:v>
                </c:pt>
                <c:pt idx="254">
                  <c:v>45607</c:v>
                </c:pt>
                <c:pt idx="255">
                  <c:v>45608</c:v>
                </c:pt>
                <c:pt idx="256">
                  <c:v>45609</c:v>
                </c:pt>
                <c:pt idx="257">
                  <c:v>45610</c:v>
                </c:pt>
                <c:pt idx="258">
                  <c:v>45611</c:v>
                </c:pt>
                <c:pt idx="259">
                  <c:v>45612</c:v>
                </c:pt>
                <c:pt idx="260">
                  <c:v>45613</c:v>
                </c:pt>
                <c:pt idx="261">
                  <c:v>45614</c:v>
                </c:pt>
                <c:pt idx="262">
                  <c:v>45615</c:v>
                </c:pt>
                <c:pt idx="263">
                  <c:v>45616</c:v>
                </c:pt>
                <c:pt idx="264">
                  <c:v>45617</c:v>
                </c:pt>
                <c:pt idx="265">
                  <c:v>45618</c:v>
                </c:pt>
                <c:pt idx="266">
                  <c:v>45619</c:v>
                </c:pt>
                <c:pt idx="267">
                  <c:v>45620</c:v>
                </c:pt>
                <c:pt idx="268">
                  <c:v>45621</c:v>
                </c:pt>
                <c:pt idx="269">
                  <c:v>45622</c:v>
                </c:pt>
                <c:pt idx="270">
                  <c:v>45623</c:v>
                </c:pt>
                <c:pt idx="271">
                  <c:v>45624</c:v>
                </c:pt>
                <c:pt idx="272">
                  <c:v>45625</c:v>
                </c:pt>
                <c:pt idx="273">
                  <c:v>45626</c:v>
                </c:pt>
                <c:pt idx="274">
                  <c:v>45627</c:v>
                </c:pt>
                <c:pt idx="275">
                  <c:v>45628</c:v>
                </c:pt>
                <c:pt idx="276">
                  <c:v>45629</c:v>
                </c:pt>
                <c:pt idx="277">
                  <c:v>45630</c:v>
                </c:pt>
                <c:pt idx="278">
                  <c:v>45631</c:v>
                </c:pt>
                <c:pt idx="279">
                  <c:v>45632</c:v>
                </c:pt>
                <c:pt idx="280">
                  <c:v>45633</c:v>
                </c:pt>
                <c:pt idx="281">
                  <c:v>45634</c:v>
                </c:pt>
                <c:pt idx="282">
                  <c:v>45635</c:v>
                </c:pt>
                <c:pt idx="283">
                  <c:v>45636</c:v>
                </c:pt>
                <c:pt idx="284">
                  <c:v>45637</c:v>
                </c:pt>
                <c:pt idx="285">
                  <c:v>45638</c:v>
                </c:pt>
                <c:pt idx="286">
                  <c:v>45639</c:v>
                </c:pt>
                <c:pt idx="287">
                  <c:v>45640</c:v>
                </c:pt>
                <c:pt idx="288">
                  <c:v>45641</c:v>
                </c:pt>
                <c:pt idx="289">
                  <c:v>45642</c:v>
                </c:pt>
                <c:pt idx="290">
                  <c:v>45643</c:v>
                </c:pt>
                <c:pt idx="291">
                  <c:v>45644</c:v>
                </c:pt>
                <c:pt idx="292">
                  <c:v>45645</c:v>
                </c:pt>
                <c:pt idx="293">
                  <c:v>45646</c:v>
                </c:pt>
                <c:pt idx="294">
                  <c:v>45647</c:v>
                </c:pt>
                <c:pt idx="295">
                  <c:v>45648</c:v>
                </c:pt>
                <c:pt idx="296">
                  <c:v>45649</c:v>
                </c:pt>
                <c:pt idx="297">
                  <c:v>45650</c:v>
                </c:pt>
                <c:pt idx="298">
                  <c:v>45651</c:v>
                </c:pt>
                <c:pt idx="299">
                  <c:v>45652</c:v>
                </c:pt>
                <c:pt idx="300">
                  <c:v>45653</c:v>
                </c:pt>
                <c:pt idx="301">
                  <c:v>45654</c:v>
                </c:pt>
                <c:pt idx="302">
                  <c:v>45655</c:v>
                </c:pt>
                <c:pt idx="303">
                  <c:v>45656</c:v>
                </c:pt>
                <c:pt idx="304">
                  <c:v>45657</c:v>
                </c:pt>
                <c:pt idx="305">
                  <c:v>45658</c:v>
                </c:pt>
                <c:pt idx="306">
                  <c:v>45659</c:v>
                </c:pt>
                <c:pt idx="307">
                  <c:v>45660</c:v>
                </c:pt>
                <c:pt idx="308">
                  <c:v>45661</c:v>
                </c:pt>
                <c:pt idx="309">
                  <c:v>45662</c:v>
                </c:pt>
                <c:pt idx="310">
                  <c:v>45663</c:v>
                </c:pt>
                <c:pt idx="311">
                  <c:v>45664</c:v>
                </c:pt>
                <c:pt idx="312">
                  <c:v>45665</c:v>
                </c:pt>
                <c:pt idx="313">
                  <c:v>45666</c:v>
                </c:pt>
                <c:pt idx="314">
                  <c:v>45667</c:v>
                </c:pt>
                <c:pt idx="315">
                  <c:v>45668</c:v>
                </c:pt>
                <c:pt idx="316">
                  <c:v>45669</c:v>
                </c:pt>
                <c:pt idx="317">
                  <c:v>45670</c:v>
                </c:pt>
                <c:pt idx="318">
                  <c:v>45671</c:v>
                </c:pt>
                <c:pt idx="319">
                  <c:v>45672</c:v>
                </c:pt>
                <c:pt idx="320">
                  <c:v>45673</c:v>
                </c:pt>
                <c:pt idx="321">
                  <c:v>45674</c:v>
                </c:pt>
                <c:pt idx="322">
                  <c:v>45675</c:v>
                </c:pt>
                <c:pt idx="323">
                  <c:v>45676</c:v>
                </c:pt>
                <c:pt idx="324">
                  <c:v>45677</c:v>
                </c:pt>
                <c:pt idx="325">
                  <c:v>45678</c:v>
                </c:pt>
                <c:pt idx="326">
                  <c:v>45679</c:v>
                </c:pt>
                <c:pt idx="327">
                  <c:v>45680</c:v>
                </c:pt>
                <c:pt idx="328">
                  <c:v>45681</c:v>
                </c:pt>
                <c:pt idx="329">
                  <c:v>45682</c:v>
                </c:pt>
                <c:pt idx="330">
                  <c:v>45683</c:v>
                </c:pt>
                <c:pt idx="331">
                  <c:v>45684</c:v>
                </c:pt>
                <c:pt idx="332">
                  <c:v>45685</c:v>
                </c:pt>
                <c:pt idx="333">
                  <c:v>45686</c:v>
                </c:pt>
                <c:pt idx="334">
                  <c:v>45687</c:v>
                </c:pt>
                <c:pt idx="335">
                  <c:v>45688</c:v>
                </c:pt>
                <c:pt idx="336">
                  <c:v>45689</c:v>
                </c:pt>
                <c:pt idx="337">
                  <c:v>45690</c:v>
                </c:pt>
                <c:pt idx="338">
                  <c:v>45691</c:v>
                </c:pt>
                <c:pt idx="339">
                  <c:v>45692</c:v>
                </c:pt>
                <c:pt idx="340">
                  <c:v>45693</c:v>
                </c:pt>
                <c:pt idx="341">
                  <c:v>45694</c:v>
                </c:pt>
                <c:pt idx="342">
                  <c:v>45695</c:v>
                </c:pt>
                <c:pt idx="343">
                  <c:v>45696</c:v>
                </c:pt>
                <c:pt idx="344">
                  <c:v>45697</c:v>
                </c:pt>
                <c:pt idx="345">
                  <c:v>45698</c:v>
                </c:pt>
                <c:pt idx="346">
                  <c:v>45699</c:v>
                </c:pt>
                <c:pt idx="347">
                  <c:v>45700</c:v>
                </c:pt>
                <c:pt idx="348">
                  <c:v>45701</c:v>
                </c:pt>
                <c:pt idx="349">
                  <c:v>45702</c:v>
                </c:pt>
                <c:pt idx="350">
                  <c:v>45703</c:v>
                </c:pt>
                <c:pt idx="351">
                  <c:v>45704</c:v>
                </c:pt>
                <c:pt idx="352">
                  <c:v>45705</c:v>
                </c:pt>
                <c:pt idx="353">
                  <c:v>45706</c:v>
                </c:pt>
                <c:pt idx="354">
                  <c:v>45707</c:v>
                </c:pt>
                <c:pt idx="355">
                  <c:v>45708</c:v>
                </c:pt>
                <c:pt idx="356">
                  <c:v>45709</c:v>
                </c:pt>
                <c:pt idx="357">
                  <c:v>45710</c:v>
                </c:pt>
                <c:pt idx="358">
                  <c:v>45711</c:v>
                </c:pt>
                <c:pt idx="359">
                  <c:v>45712</c:v>
                </c:pt>
                <c:pt idx="360">
                  <c:v>45713</c:v>
                </c:pt>
                <c:pt idx="361">
                  <c:v>45714</c:v>
                </c:pt>
                <c:pt idx="362">
                  <c:v>45715</c:v>
                </c:pt>
                <c:pt idx="363">
                  <c:v>45716</c:v>
                </c:pt>
                <c:pt idx="364">
                  <c:v>45717</c:v>
                </c:pt>
                <c:pt idx="365">
                  <c:v>45718</c:v>
                </c:pt>
                <c:pt idx="366">
                  <c:v>45719</c:v>
                </c:pt>
                <c:pt idx="367">
                  <c:v>45720</c:v>
                </c:pt>
                <c:pt idx="368">
                  <c:v>45721</c:v>
                </c:pt>
                <c:pt idx="369">
                  <c:v>45722</c:v>
                </c:pt>
                <c:pt idx="370">
                  <c:v>45723</c:v>
                </c:pt>
                <c:pt idx="371">
                  <c:v>45724</c:v>
                </c:pt>
                <c:pt idx="372">
                  <c:v>45725</c:v>
                </c:pt>
                <c:pt idx="373">
                  <c:v>45726</c:v>
                </c:pt>
                <c:pt idx="374">
                  <c:v>45727</c:v>
                </c:pt>
                <c:pt idx="375">
                  <c:v>45728</c:v>
                </c:pt>
                <c:pt idx="376">
                  <c:v>45729</c:v>
                </c:pt>
                <c:pt idx="377">
                  <c:v>45730</c:v>
                </c:pt>
                <c:pt idx="378">
                  <c:v>45731</c:v>
                </c:pt>
                <c:pt idx="379">
                  <c:v>45732</c:v>
                </c:pt>
                <c:pt idx="380">
                  <c:v>45733</c:v>
                </c:pt>
                <c:pt idx="381">
                  <c:v>45734</c:v>
                </c:pt>
                <c:pt idx="382">
                  <c:v>45735</c:v>
                </c:pt>
                <c:pt idx="383">
                  <c:v>45736</c:v>
                </c:pt>
                <c:pt idx="384">
                  <c:v>45737</c:v>
                </c:pt>
                <c:pt idx="385">
                  <c:v>45738</c:v>
                </c:pt>
                <c:pt idx="386">
                  <c:v>45739</c:v>
                </c:pt>
                <c:pt idx="387">
                  <c:v>45740</c:v>
                </c:pt>
                <c:pt idx="388">
                  <c:v>45741</c:v>
                </c:pt>
                <c:pt idx="389">
                  <c:v>45742</c:v>
                </c:pt>
                <c:pt idx="390">
                  <c:v>45743</c:v>
                </c:pt>
                <c:pt idx="391">
                  <c:v>45744</c:v>
                </c:pt>
                <c:pt idx="392">
                  <c:v>45745</c:v>
                </c:pt>
                <c:pt idx="393">
                  <c:v>45746</c:v>
                </c:pt>
                <c:pt idx="394">
                  <c:v>45747</c:v>
                </c:pt>
                <c:pt idx="395">
                  <c:v>45748</c:v>
                </c:pt>
                <c:pt idx="396">
                  <c:v>45749</c:v>
                </c:pt>
                <c:pt idx="397">
                  <c:v>45750</c:v>
                </c:pt>
                <c:pt idx="398">
                  <c:v>45751</c:v>
                </c:pt>
                <c:pt idx="399">
                  <c:v>45752</c:v>
                </c:pt>
                <c:pt idx="400">
                  <c:v>45753</c:v>
                </c:pt>
                <c:pt idx="401">
                  <c:v>45754</c:v>
                </c:pt>
                <c:pt idx="402">
                  <c:v>45755</c:v>
                </c:pt>
                <c:pt idx="403">
                  <c:v>45756</c:v>
                </c:pt>
                <c:pt idx="404">
                  <c:v>45757</c:v>
                </c:pt>
                <c:pt idx="405">
                  <c:v>45758</c:v>
                </c:pt>
                <c:pt idx="406">
                  <c:v>45759</c:v>
                </c:pt>
                <c:pt idx="407">
                  <c:v>45760</c:v>
                </c:pt>
                <c:pt idx="408">
                  <c:v>45761</c:v>
                </c:pt>
                <c:pt idx="409">
                  <c:v>45762</c:v>
                </c:pt>
                <c:pt idx="410">
                  <c:v>45763</c:v>
                </c:pt>
                <c:pt idx="411">
                  <c:v>45764</c:v>
                </c:pt>
                <c:pt idx="412">
                  <c:v>45765</c:v>
                </c:pt>
                <c:pt idx="413">
                  <c:v>45766</c:v>
                </c:pt>
                <c:pt idx="414">
                  <c:v>45767</c:v>
                </c:pt>
                <c:pt idx="415">
                  <c:v>45768</c:v>
                </c:pt>
                <c:pt idx="416">
                  <c:v>45769</c:v>
                </c:pt>
                <c:pt idx="417">
                  <c:v>45770</c:v>
                </c:pt>
                <c:pt idx="418">
                  <c:v>45771</c:v>
                </c:pt>
                <c:pt idx="419">
                  <c:v>45772</c:v>
                </c:pt>
                <c:pt idx="420">
                  <c:v>45773</c:v>
                </c:pt>
                <c:pt idx="421">
                  <c:v>45774</c:v>
                </c:pt>
                <c:pt idx="422">
                  <c:v>45775</c:v>
                </c:pt>
                <c:pt idx="423">
                  <c:v>45776</c:v>
                </c:pt>
                <c:pt idx="424">
                  <c:v>45777</c:v>
                </c:pt>
                <c:pt idx="425">
                  <c:v>45778</c:v>
                </c:pt>
                <c:pt idx="426">
                  <c:v>45779</c:v>
                </c:pt>
                <c:pt idx="427">
                  <c:v>45780</c:v>
                </c:pt>
                <c:pt idx="428">
                  <c:v>45781</c:v>
                </c:pt>
                <c:pt idx="429">
                  <c:v>45782</c:v>
                </c:pt>
                <c:pt idx="430">
                  <c:v>45783</c:v>
                </c:pt>
                <c:pt idx="431">
                  <c:v>45784</c:v>
                </c:pt>
                <c:pt idx="432">
                  <c:v>45785</c:v>
                </c:pt>
                <c:pt idx="433">
                  <c:v>45786</c:v>
                </c:pt>
                <c:pt idx="434">
                  <c:v>45787</c:v>
                </c:pt>
                <c:pt idx="435">
                  <c:v>45788</c:v>
                </c:pt>
                <c:pt idx="436">
                  <c:v>45789</c:v>
                </c:pt>
                <c:pt idx="437">
                  <c:v>45790</c:v>
                </c:pt>
                <c:pt idx="438">
                  <c:v>45791</c:v>
                </c:pt>
                <c:pt idx="439">
                  <c:v>45792</c:v>
                </c:pt>
                <c:pt idx="440">
                  <c:v>45793</c:v>
                </c:pt>
                <c:pt idx="441">
                  <c:v>45794</c:v>
                </c:pt>
                <c:pt idx="442">
                  <c:v>45795</c:v>
                </c:pt>
                <c:pt idx="443">
                  <c:v>45796</c:v>
                </c:pt>
                <c:pt idx="444">
                  <c:v>45797</c:v>
                </c:pt>
                <c:pt idx="445">
                  <c:v>45798</c:v>
                </c:pt>
                <c:pt idx="446">
                  <c:v>45799</c:v>
                </c:pt>
                <c:pt idx="447">
                  <c:v>45800</c:v>
                </c:pt>
                <c:pt idx="448">
                  <c:v>45801</c:v>
                </c:pt>
                <c:pt idx="449">
                  <c:v>45802</c:v>
                </c:pt>
                <c:pt idx="450">
                  <c:v>45803</c:v>
                </c:pt>
                <c:pt idx="451">
                  <c:v>45804</c:v>
                </c:pt>
                <c:pt idx="452">
                  <c:v>45805</c:v>
                </c:pt>
                <c:pt idx="453">
                  <c:v>45806</c:v>
                </c:pt>
                <c:pt idx="454">
                  <c:v>45807</c:v>
                </c:pt>
                <c:pt idx="455">
                  <c:v>45808</c:v>
                </c:pt>
                <c:pt idx="456">
                  <c:v>45809</c:v>
                </c:pt>
                <c:pt idx="457">
                  <c:v>45810</c:v>
                </c:pt>
                <c:pt idx="458">
                  <c:v>45811</c:v>
                </c:pt>
                <c:pt idx="459">
                  <c:v>45812</c:v>
                </c:pt>
                <c:pt idx="460">
                  <c:v>45813</c:v>
                </c:pt>
                <c:pt idx="461">
                  <c:v>45814</c:v>
                </c:pt>
                <c:pt idx="462">
                  <c:v>45815</c:v>
                </c:pt>
                <c:pt idx="463">
                  <c:v>45816</c:v>
                </c:pt>
                <c:pt idx="464">
                  <c:v>45817</c:v>
                </c:pt>
                <c:pt idx="465">
                  <c:v>45818</c:v>
                </c:pt>
                <c:pt idx="466">
                  <c:v>45819</c:v>
                </c:pt>
                <c:pt idx="467">
                  <c:v>45820</c:v>
                </c:pt>
                <c:pt idx="468">
                  <c:v>45821</c:v>
                </c:pt>
                <c:pt idx="469">
                  <c:v>45822</c:v>
                </c:pt>
                <c:pt idx="470">
                  <c:v>45823</c:v>
                </c:pt>
                <c:pt idx="471">
                  <c:v>45824</c:v>
                </c:pt>
                <c:pt idx="472">
                  <c:v>45825</c:v>
                </c:pt>
                <c:pt idx="473">
                  <c:v>45826</c:v>
                </c:pt>
                <c:pt idx="474">
                  <c:v>45827</c:v>
                </c:pt>
                <c:pt idx="475">
                  <c:v>45828</c:v>
                </c:pt>
                <c:pt idx="476">
                  <c:v>45829</c:v>
                </c:pt>
                <c:pt idx="477">
                  <c:v>45830</c:v>
                </c:pt>
                <c:pt idx="478">
                  <c:v>45831</c:v>
                </c:pt>
                <c:pt idx="479">
                  <c:v>45832</c:v>
                </c:pt>
                <c:pt idx="480">
                  <c:v>45833</c:v>
                </c:pt>
                <c:pt idx="481">
                  <c:v>45834</c:v>
                </c:pt>
                <c:pt idx="482">
                  <c:v>45835</c:v>
                </c:pt>
                <c:pt idx="483">
                  <c:v>45836</c:v>
                </c:pt>
                <c:pt idx="484">
                  <c:v>45837</c:v>
                </c:pt>
                <c:pt idx="485">
                  <c:v>45838</c:v>
                </c:pt>
                <c:pt idx="486">
                  <c:v>45839</c:v>
                </c:pt>
                <c:pt idx="487">
                  <c:v>45840</c:v>
                </c:pt>
                <c:pt idx="488">
                  <c:v>45841</c:v>
                </c:pt>
                <c:pt idx="489">
                  <c:v>45842</c:v>
                </c:pt>
                <c:pt idx="490">
                  <c:v>45843</c:v>
                </c:pt>
                <c:pt idx="491">
                  <c:v>45844</c:v>
                </c:pt>
                <c:pt idx="492">
                  <c:v>45845</c:v>
                </c:pt>
                <c:pt idx="493">
                  <c:v>45846</c:v>
                </c:pt>
                <c:pt idx="494">
                  <c:v>45847</c:v>
                </c:pt>
                <c:pt idx="495">
                  <c:v>45848</c:v>
                </c:pt>
                <c:pt idx="496">
                  <c:v>45849</c:v>
                </c:pt>
              </c:numCache>
            </c:numRef>
          </c:xVal>
          <c:yVal>
            <c:numRef>
              <c:f>'Data Input'!$B$1438:$B$1934</c:f>
              <c:numCache>
                <c:formatCode>General</c:formatCode>
                <c:ptCount val="497"/>
                <c:pt idx="0">
                  <c:v>102.91200000000001</c:v>
                </c:pt>
                <c:pt idx="1">
                  <c:v>102.94</c:v>
                </c:pt>
                <c:pt idx="2">
                  <c:v>102.93899999999999</c:v>
                </c:pt>
                <c:pt idx="3">
                  <c:v>102.90600000000001</c:v>
                </c:pt>
                <c:pt idx="4">
                  <c:v>102.872</c:v>
                </c:pt>
                <c:pt idx="5">
                  <c:v>102.842</c:v>
                </c:pt>
                <c:pt idx="6">
                  <c:v>102.80800000000001</c:v>
                </c:pt>
                <c:pt idx="7">
                  <c:v>102.76600000000001</c:v>
                </c:pt>
                <c:pt idx="8">
                  <c:v>102.735</c:v>
                </c:pt>
                <c:pt idx="9">
                  <c:v>102.69</c:v>
                </c:pt>
                <c:pt idx="10">
                  <c:v>102.684</c:v>
                </c:pt>
                <c:pt idx="11">
                  <c:v>102.723</c:v>
                </c:pt>
                <c:pt idx="12">
                  <c:v>102.752</c:v>
                </c:pt>
                <c:pt idx="13">
                  <c:v>102.79600000000001</c:v>
                </c:pt>
                <c:pt idx="14">
                  <c:v>102.788</c:v>
                </c:pt>
                <c:pt idx="15">
                  <c:v>102.788</c:v>
                </c:pt>
                <c:pt idx="16">
                  <c:v>102.828</c:v>
                </c:pt>
                <c:pt idx="17">
                  <c:v>102.86</c:v>
                </c:pt>
                <c:pt idx="18">
                  <c:v>102.85299999999999</c:v>
                </c:pt>
                <c:pt idx="19">
                  <c:v>102.827</c:v>
                </c:pt>
                <c:pt idx="20">
                  <c:v>102.804</c:v>
                </c:pt>
                <c:pt idx="21">
                  <c:v>102.78</c:v>
                </c:pt>
                <c:pt idx="22">
                  <c:v>102.745</c:v>
                </c:pt>
                <c:pt idx="23">
                  <c:v>102.72</c:v>
                </c:pt>
                <c:pt idx="24">
                  <c:v>102.69799999999999</c:v>
                </c:pt>
                <c:pt idx="25">
                  <c:v>102.7</c:v>
                </c:pt>
                <c:pt idx="26">
                  <c:v>102.70399999999999</c:v>
                </c:pt>
                <c:pt idx="27">
                  <c:v>102.82299999999999</c:v>
                </c:pt>
                <c:pt idx="28">
                  <c:v>102.902</c:v>
                </c:pt>
                <c:pt idx="29">
                  <c:v>102.92700000000001</c:v>
                </c:pt>
                <c:pt idx="30">
                  <c:v>102.922</c:v>
                </c:pt>
                <c:pt idx="31">
                  <c:v>102.902</c:v>
                </c:pt>
                <c:pt idx="32">
                  <c:v>102.893</c:v>
                </c:pt>
                <c:pt idx="33">
                  <c:v>102.9</c:v>
                </c:pt>
                <c:pt idx="34">
                  <c:v>102.938</c:v>
                </c:pt>
                <c:pt idx="35">
                  <c:v>102.985</c:v>
                </c:pt>
                <c:pt idx="36">
                  <c:v>102.973</c:v>
                </c:pt>
                <c:pt idx="37">
                  <c:v>102.955</c:v>
                </c:pt>
                <c:pt idx="38">
                  <c:v>102.904</c:v>
                </c:pt>
                <c:pt idx="39">
                  <c:v>102.871</c:v>
                </c:pt>
                <c:pt idx="40">
                  <c:v>102.825</c:v>
                </c:pt>
                <c:pt idx="41">
                  <c:v>102.789</c:v>
                </c:pt>
                <c:pt idx="42">
                  <c:v>102.745</c:v>
                </c:pt>
                <c:pt idx="43">
                  <c:v>102.709</c:v>
                </c:pt>
                <c:pt idx="44">
                  <c:v>102.67400000000001</c:v>
                </c:pt>
                <c:pt idx="45">
                  <c:v>102.626</c:v>
                </c:pt>
                <c:pt idx="46">
                  <c:v>102.59099999999999</c:v>
                </c:pt>
                <c:pt idx="47">
                  <c:v>102.572</c:v>
                </c:pt>
                <c:pt idx="48">
                  <c:v>102.54</c:v>
                </c:pt>
                <c:pt idx="49">
                  <c:v>102.50700000000001</c:v>
                </c:pt>
                <c:pt idx="50">
                  <c:v>102.47799999999999</c:v>
                </c:pt>
                <c:pt idx="51">
                  <c:v>102.458</c:v>
                </c:pt>
                <c:pt idx="52">
                  <c:v>102.42700000000001</c:v>
                </c:pt>
                <c:pt idx="53">
                  <c:v>102.4</c:v>
                </c:pt>
                <c:pt idx="54">
                  <c:v>102.372</c:v>
                </c:pt>
                <c:pt idx="55">
                  <c:v>102.342</c:v>
                </c:pt>
                <c:pt idx="56">
                  <c:v>102.325</c:v>
                </c:pt>
                <c:pt idx="57">
                  <c:v>102.324</c:v>
                </c:pt>
                <c:pt idx="58">
                  <c:v>102.392</c:v>
                </c:pt>
                <c:pt idx="59">
                  <c:v>102.396</c:v>
                </c:pt>
                <c:pt idx="60">
                  <c:v>102.39700000000001</c:v>
                </c:pt>
                <c:pt idx="61">
                  <c:v>102.42100000000001</c:v>
                </c:pt>
                <c:pt idx="62">
                  <c:v>102.426</c:v>
                </c:pt>
                <c:pt idx="63">
                  <c:v>102.44</c:v>
                </c:pt>
                <c:pt idx="64">
                  <c:v>102.438</c:v>
                </c:pt>
                <c:pt idx="65">
                  <c:v>102.437</c:v>
                </c:pt>
                <c:pt idx="66">
                  <c:v>102.416</c:v>
                </c:pt>
                <c:pt idx="67">
                  <c:v>102.39400000000001</c:v>
                </c:pt>
                <c:pt idx="68">
                  <c:v>102.375</c:v>
                </c:pt>
                <c:pt idx="69">
                  <c:v>102.352</c:v>
                </c:pt>
                <c:pt idx="70">
                  <c:v>102.32899999999999</c:v>
                </c:pt>
                <c:pt idx="71">
                  <c:v>102.307</c:v>
                </c:pt>
                <c:pt idx="72">
                  <c:v>102.28400000000001</c:v>
                </c:pt>
                <c:pt idx="73">
                  <c:v>102.258</c:v>
                </c:pt>
                <c:pt idx="74">
                  <c:v>102.22</c:v>
                </c:pt>
                <c:pt idx="75">
                  <c:v>102.176</c:v>
                </c:pt>
                <c:pt idx="76">
                  <c:v>102.13</c:v>
                </c:pt>
                <c:pt idx="77">
                  <c:v>102.08499999999999</c:v>
                </c:pt>
                <c:pt idx="78">
                  <c:v>102.04300000000001</c:v>
                </c:pt>
                <c:pt idx="79">
                  <c:v>102</c:v>
                </c:pt>
                <c:pt idx="80">
                  <c:v>101.98399999999999</c:v>
                </c:pt>
                <c:pt idx="81">
                  <c:v>101.977</c:v>
                </c:pt>
                <c:pt idx="82">
                  <c:v>101.983</c:v>
                </c:pt>
                <c:pt idx="83">
                  <c:v>101.952</c:v>
                </c:pt>
                <c:pt idx="84">
                  <c:v>101.92100000000001</c:v>
                </c:pt>
                <c:pt idx="85">
                  <c:v>101.901</c:v>
                </c:pt>
                <c:pt idx="86">
                  <c:v>101.86199999999999</c:v>
                </c:pt>
                <c:pt idx="87">
                  <c:v>101.84</c:v>
                </c:pt>
                <c:pt idx="88">
                  <c:v>101.797</c:v>
                </c:pt>
                <c:pt idx="89">
                  <c:v>101.755</c:v>
                </c:pt>
                <c:pt idx="90">
                  <c:v>101.71299999999999</c:v>
                </c:pt>
                <c:pt idx="91">
                  <c:v>101.673</c:v>
                </c:pt>
                <c:pt idx="92">
                  <c:v>101.636</c:v>
                </c:pt>
                <c:pt idx="93">
                  <c:v>101.617</c:v>
                </c:pt>
                <c:pt idx="94">
                  <c:v>101.56</c:v>
                </c:pt>
                <c:pt idx="95">
                  <c:v>101.524</c:v>
                </c:pt>
                <c:pt idx="96">
                  <c:v>101.486</c:v>
                </c:pt>
                <c:pt idx="97">
                  <c:v>101.45399999999999</c:v>
                </c:pt>
                <c:pt idx="98">
                  <c:v>101.42</c:v>
                </c:pt>
                <c:pt idx="99">
                  <c:v>101.38800000000001</c:v>
                </c:pt>
                <c:pt idx="100">
                  <c:v>101.363</c:v>
                </c:pt>
                <c:pt idx="101">
                  <c:v>101.342</c:v>
                </c:pt>
                <c:pt idx="102">
                  <c:v>101.31100000000001</c:v>
                </c:pt>
                <c:pt idx="103">
                  <c:v>101.28700000000001</c:v>
                </c:pt>
                <c:pt idx="104">
                  <c:v>101.26</c:v>
                </c:pt>
                <c:pt idx="105">
                  <c:v>101.232</c:v>
                </c:pt>
                <c:pt idx="106">
                  <c:v>101.20699999999999</c:v>
                </c:pt>
                <c:pt idx="107">
                  <c:v>101.179</c:v>
                </c:pt>
                <c:pt idx="108">
                  <c:v>101.151</c:v>
                </c:pt>
                <c:pt idx="109">
                  <c:v>101.124</c:v>
                </c:pt>
                <c:pt idx="110">
                  <c:v>101.1</c:v>
                </c:pt>
                <c:pt idx="111">
                  <c:v>101.074</c:v>
                </c:pt>
                <c:pt idx="112">
                  <c:v>101.047</c:v>
                </c:pt>
                <c:pt idx="113">
                  <c:v>101.021</c:v>
                </c:pt>
                <c:pt idx="114">
                  <c:v>100.998</c:v>
                </c:pt>
                <c:pt idx="115">
                  <c:v>100.974</c:v>
                </c:pt>
                <c:pt idx="116">
                  <c:v>100.953</c:v>
                </c:pt>
                <c:pt idx="117">
                  <c:v>100.928</c:v>
                </c:pt>
                <c:pt idx="118">
                  <c:v>100.90300000000001</c:v>
                </c:pt>
                <c:pt idx="119">
                  <c:v>100.881</c:v>
                </c:pt>
                <c:pt idx="120">
                  <c:v>100.87</c:v>
                </c:pt>
                <c:pt idx="121">
                  <c:v>100.834</c:v>
                </c:pt>
                <c:pt idx="122">
                  <c:v>100.812</c:v>
                </c:pt>
                <c:pt idx="123">
                  <c:v>100.792</c:v>
                </c:pt>
                <c:pt idx="124">
                  <c:v>100.76900000000001</c:v>
                </c:pt>
                <c:pt idx="125">
                  <c:v>100.758</c:v>
                </c:pt>
                <c:pt idx="126">
                  <c:v>100.761</c:v>
                </c:pt>
                <c:pt idx="127">
                  <c:v>100.76</c:v>
                </c:pt>
                <c:pt idx="128">
                  <c:v>100.748</c:v>
                </c:pt>
                <c:pt idx="129">
                  <c:v>100.75700000000001</c:v>
                </c:pt>
                <c:pt idx="130">
                  <c:v>100.85</c:v>
                </c:pt>
                <c:pt idx="131">
                  <c:v>100.864</c:v>
                </c:pt>
                <c:pt idx="132">
                  <c:v>100.895</c:v>
                </c:pt>
                <c:pt idx="133">
                  <c:v>100.90600000000001</c:v>
                </c:pt>
                <c:pt idx="134">
                  <c:v>100.892</c:v>
                </c:pt>
                <c:pt idx="135">
                  <c:v>100.884</c:v>
                </c:pt>
                <c:pt idx="136">
                  <c:v>100.922</c:v>
                </c:pt>
                <c:pt idx="137">
                  <c:v>100.91800000000001</c:v>
                </c:pt>
                <c:pt idx="138">
                  <c:v>100.922</c:v>
                </c:pt>
                <c:pt idx="139">
                  <c:v>100.91800000000001</c:v>
                </c:pt>
                <c:pt idx="140">
                  <c:v>100.90600000000001</c:v>
                </c:pt>
                <c:pt idx="141">
                  <c:v>100.896</c:v>
                </c:pt>
                <c:pt idx="142">
                  <c:v>100.866</c:v>
                </c:pt>
                <c:pt idx="143">
                  <c:v>100.84099999999999</c:v>
                </c:pt>
                <c:pt idx="144">
                  <c:v>100.819</c:v>
                </c:pt>
                <c:pt idx="145">
                  <c:v>100.8</c:v>
                </c:pt>
                <c:pt idx="146">
                  <c:v>100.782</c:v>
                </c:pt>
                <c:pt idx="147">
                  <c:v>100.758</c:v>
                </c:pt>
                <c:pt idx="148">
                  <c:v>100.736</c:v>
                </c:pt>
                <c:pt idx="149">
                  <c:v>100.72799999999999</c:v>
                </c:pt>
                <c:pt idx="150">
                  <c:v>100.705</c:v>
                </c:pt>
                <c:pt idx="151">
                  <c:v>100.68300000000001</c:v>
                </c:pt>
                <c:pt idx="152">
                  <c:v>100.658</c:v>
                </c:pt>
                <c:pt idx="153">
                  <c:v>100.64100000000001</c:v>
                </c:pt>
                <c:pt idx="154">
                  <c:v>100.607</c:v>
                </c:pt>
                <c:pt idx="155">
                  <c:v>100.587</c:v>
                </c:pt>
                <c:pt idx="156">
                  <c:v>100.569</c:v>
                </c:pt>
                <c:pt idx="157">
                  <c:v>100.54900000000001</c:v>
                </c:pt>
                <c:pt idx="158">
                  <c:v>100.529</c:v>
                </c:pt>
                <c:pt idx="159">
                  <c:v>100.52</c:v>
                </c:pt>
                <c:pt idx="160">
                  <c:v>100.54600000000001</c:v>
                </c:pt>
                <c:pt idx="161">
                  <c:v>100.527</c:v>
                </c:pt>
                <c:pt idx="162">
                  <c:v>100.51900000000001</c:v>
                </c:pt>
                <c:pt idx="163">
                  <c:v>100.517</c:v>
                </c:pt>
                <c:pt idx="164">
                  <c:v>100.495</c:v>
                </c:pt>
                <c:pt idx="165">
                  <c:v>100.49299999999999</c:v>
                </c:pt>
                <c:pt idx="166">
                  <c:v>100.477</c:v>
                </c:pt>
                <c:pt idx="167">
                  <c:v>100.461</c:v>
                </c:pt>
                <c:pt idx="168">
                  <c:v>100.44799999999999</c:v>
                </c:pt>
                <c:pt idx="169">
                  <c:v>100.43300000000001</c:v>
                </c:pt>
                <c:pt idx="170">
                  <c:v>100.422</c:v>
                </c:pt>
                <c:pt idx="171">
                  <c:v>100.404</c:v>
                </c:pt>
                <c:pt idx="172">
                  <c:v>100.398</c:v>
                </c:pt>
                <c:pt idx="173">
                  <c:v>100.38</c:v>
                </c:pt>
                <c:pt idx="174">
                  <c:v>100.367</c:v>
                </c:pt>
                <c:pt idx="175">
                  <c:v>100.366</c:v>
                </c:pt>
                <c:pt idx="176">
                  <c:v>100.36</c:v>
                </c:pt>
                <c:pt idx="177">
                  <c:v>100.346</c:v>
                </c:pt>
                <c:pt idx="178">
                  <c:v>100.336</c:v>
                </c:pt>
                <c:pt idx="179">
                  <c:v>100.32599999999999</c:v>
                </c:pt>
                <c:pt idx="180">
                  <c:v>100.313</c:v>
                </c:pt>
                <c:pt idx="181">
                  <c:v>100.307</c:v>
                </c:pt>
                <c:pt idx="182">
                  <c:v>100.291</c:v>
                </c:pt>
                <c:pt idx="183">
                  <c:v>100.28100000000001</c:v>
                </c:pt>
                <c:pt idx="184">
                  <c:v>100.271</c:v>
                </c:pt>
                <c:pt idx="185">
                  <c:v>100.26</c:v>
                </c:pt>
                <c:pt idx="186">
                  <c:v>100.248</c:v>
                </c:pt>
                <c:pt idx="187">
                  <c:v>100.245</c:v>
                </c:pt>
                <c:pt idx="188">
                  <c:v>100.27800000000001</c:v>
                </c:pt>
                <c:pt idx="189">
                  <c:v>100.334</c:v>
                </c:pt>
                <c:pt idx="190">
                  <c:v>100.428</c:v>
                </c:pt>
                <c:pt idx="191">
                  <c:v>100.711</c:v>
                </c:pt>
                <c:pt idx="192">
                  <c:v>100.764</c:v>
                </c:pt>
                <c:pt idx="193">
                  <c:v>100.745</c:v>
                </c:pt>
                <c:pt idx="194">
                  <c:v>100.75</c:v>
                </c:pt>
                <c:pt idx="195">
                  <c:v>100.712</c:v>
                </c:pt>
                <c:pt idx="196">
                  <c:v>100.67400000000001</c:v>
                </c:pt>
                <c:pt idx="197">
                  <c:v>100.642</c:v>
                </c:pt>
                <c:pt idx="198">
                  <c:v>100.60899999999999</c:v>
                </c:pt>
                <c:pt idx="199">
                  <c:v>100.578</c:v>
                </c:pt>
                <c:pt idx="200">
                  <c:v>100.547</c:v>
                </c:pt>
                <c:pt idx="201">
                  <c:v>100.514</c:v>
                </c:pt>
                <c:pt idx="202">
                  <c:v>100.5</c:v>
                </c:pt>
                <c:pt idx="203">
                  <c:v>100.508</c:v>
                </c:pt>
                <c:pt idx="204">
                  <c:v>100.502</c:v>
                </c:pt>
                <c:pt idx="205">
                  <c:v>100.63500000000001</c:v>
                </c:pt>
                <c:pt idx="206">
                  <c:v>101.646</c:v>
                </c:pt>
                <c:pt idx="207">
                  <c:v>102.02200000000001</c:v>
                </c:pt>
                <c:pt idx="208">
                  <c:v>102.32299999999999</c:v>
                </c:pt>
                <c:pt idx="209">
                  <c:v>102.58799999999999</c:v>
                </c:pt>
                <c:pt idx="210">
                  <c:v>102.934</c:v>
                </c:pt>
                <c:pt idx="211">
                  <c:v>102.953</c:v>
                </c:pt>
                <c:pt idx="212">
                  <c:v>103.039</c:v>
                </c:pt>
                <c:pt idx="213">
                  <c:v>103.108</c:v>
                </c:pt>
                <c:pt idx="214">
                  <c:v>103.05500000000001</c:v>
                </c:pt>
                <c:pt idx="215">
                  <c:v>103.02800000000001</c:v>
                </c:pt>
                <c:pt idx="216">
                  <c:v>102.99299999999999</c:v>
                </c:pt>
                <c:pt idx="217">
                  <c:v>102.962</c:v>
                </c:pt>
                <c:pt idx="218">
                  <c:v>102.92400000000001</c:v>
                </c:pt>
                <c:pt idx="219">
                  <c:v>102.878</c:v>
                </c:pt>
                <c:pt idx="220">
                  <c:v>102.86499999999999</c:v>
                </c:pt>
                <c:pt idx="221">
                  <c:v>102.92400000000001</c:v>
                </c:pt>
                <c:pt idx="222">
                  <c:v>102.996</c:v>
                </c:pt>
                <c:pt idx="223">
                  <c:v>103.027</c:v>
                </c:pt>
                <c:pt idx="224">
                  <c:v>103.04300000000001</c:v>
                </c:pt>
                <c:pt idx="225">
                  <c:v>103.024</c:v>
                </c:pt>
                <c:pt idx="226">
                  <c:v>103.015</c:v>
                </c:pt>
                <c:pt idx="227">
                  <c:v>103</c:v>
                </c:pt>
                <c:pt idx="228">
                  <c:v>103.00700000000001</c:v>
                </c:pt>
                <c:pt idx="229">
                  <c:v>103.032</c:v>
                </c:pt>
                <c:pt idx="230">
                  <c:v>103.133</c:v>
                </c:pt>
                <c:pt idx="231">
                  <c:v>103.13500000000001</c:v>
                </c:pt>
                <c:pt idx="232">
                  <c:v>103.15300000000001</c:v>
                </c:pt>
                <c:pt idx="233">
                  <c:v>103.117</c:v>
                </c:pt>
                <c:pt idx="234">
                  <c:v>103.087</c:v>
                </c:pt>
                <c:pt idx="235">
                  <c:v>103.06</c:v>
                </c:pt>
                <c:pt idx="236">
                  <c:v>103.02800000000001</c:v>
                </c:pt>
                <c:pt idx="237">
                  <c:v>102.97799999999999</c:v>
                </c:pt>
                <c:pt idx="238">
                  <c:v>102.929</c:v>
                </c:pt>
                <c:pt idx="239">
                  <c:v>102.876</c:v>
                </c:pt>
                <c:pt idx="240">
                  <c:v>102.828</c:v>
                </c:pt>
                <c:pt idx="241">
                  <c:v>102.782</c:v>
                </c:pt>
                <c:pt idx="242">
                  <c:v>102.738</c:v>
                </c:pt>
                <c:pt idx="243">
                  <c:v>102.69799999999999</c:v>
                </c:pt>
                <c:pt idx="244">
                  <c:v>102.651</c:v>
                </c:pt>
                <c:pt idx="245">
                  <c:v>102.614</c:v>
                </c:pt>
                <c:pt idx="246">
                  <c:v>102.57599999999999</c:v>
                </c:pt>
                <c:pt idx="247">
                  <c:v>102.541</c:v>
                </c:pt>
                <c:pt idx="248">
                  <c:v>102.5</c:v>
                </c:pt>
                <c:pt idx="249">
                  <c:v>102.464</c:v>
                </c:pt>
                <c:pt idx="250">
                  <c:v>102.441</c:v>
                </c:pt>
                <c:pt idx="251">
                  <c:v>102.45099999999999</c:v>
                </c:pt>
                <c:pt idx="252">
                  <c:v>102.413</c:v>
                </c:pt>
                <c:pt idx="253">
                  <c:v>102.369</c:v>
                </c:pt>
                <c:pt idx="254">
                  <c:v>102.32599999999999</c:v>
                </c:pt>
                <c:pt idx="255">
                  <c:v>102.286</c:v>
                </c:pt>
                <c:pt idx="256">
                  <c:v>102.24299999999999</c:v>
                </c:pt>
                <c:pt idx="257">
                  <c:v>102.206</c:v>
                </c:pt>
                <c:pt idx="258">
                  <c:v>102.166</c:v>
                </c:pt>
                <c:pt idx="259">
                  <c:v>102.124</c:v>
                </c:pt>
                <c:pt idx="260">
                  <c:v>102.08</c:v>
                </c:pt>
                <c:pt idx="261">
                  <c:v>102.04</c:v>
                </c:pt>
                <c:pt idx="262">
                  <c:v>102.084</c:v>
                </c:pt>
                <c:pt idx="263">
                  <c:v>102.08799999999999</c:v>
                </c:pt>
                <c:pt idx="264">
                  <c:v>102.084</c:v>
                </c:pt>
                <c:pt idx="265">
                  <c:v>102.078</c:v>
                </c:pt>
                <c:pt idx="266">
                  <c:v>102.07899999999999</c:v>
                </c:pt>
                <c:pt idx="267">
                  <c:v>102.298</c:v>
                </c:pt>
                <c:pt idx="268">
                  <c:v>103.396</c:v>
                </c:pt>
                <c:pt idx="269">
                  <c:v>103.36199999999999</c:v>
                </c:pt>
                <c:pt idx="270">
                  <c:v>103.355</c:v>
                </c:pt>
                <c:pt idx="271">
                  <c:v>103.32299999999999</c:v>
                </c:pt>
                <c:pt idx="272">
                  <c:v>103.27200000000001</c:v>
                </c:pt>
                <c:pt idx="273">
                  <c:v>103.21299999999999</c:v>
                </c:pt>
                <c:pt idx="274">
                  <c:v>103.167</c:v>
                </c:pt>
                <c:pt idx="275">
                  <c:v>103.16</c:v>
                </c:pt>
                <c:pt idx="276">
                  <c:v>103.11799999999999</c:v>
                </c:pt>
                <c:pt idx="277">
                  <c:v>103.09099999999999</c:v>
                </c:pt>
                <c:pt idx="278">
                  <c:v>103.092</c:v>
                </c:pt>
                <c:pt idx="279">
                  <c:v>103.17</c:v>
                </c:pt>
                <c:pt idx="280">
                  <c:v>103.23399999999999</c:v>
                </c:pt>
                <c:pt idx="281">
                  <c:v>103.224</c:v>
                </c:pt>
                <c:pt idx="282">
                  <c:v>103.208</c:v>
                </c:pt>
                <c:pt idx="283">
                  <c:v>103.176</c:v>
                </c:pt>
                <c:pt idx="284">
                  <c:v>103.134</c:v>
                </c:pt>
                <c:pt idx="285">
                  <c:v>103.08499999999999</c:v>
                </c:pt>
                <c:pt idx="286">
                  <c:v>103.041</c:v>
                </c:pt>
                <c:pt idx="287">
                  <c:v>102.986</c:v>
                </c:pt>
                <c:pt idx="288">
                  <c:v>102.93</c:v>
                </c:pt>
                <c:pt idx="289">
                  <c:v>102.878</c:v>
                </c:pt>
                <c:pt idx="290">
                  <c:v>102.867</c:v>
                </c:pt>
                <c:pt idx="291">
                  <c:v>102.88</c:v>
                </c:pt>
                <c:pt idx="292">
                  <c:v>102.89100000000001</c:v>
                </c:pt>
                <c:pt idx="293">
                  <c:v>102.851</c:v>
                </c:pt>
                <c:pt idx="294">
                  <c:v>102.84399999999999</c:v>
                </c:pt>
                <c:pt idx="295">
                  <c:v>102.816</c:v>
                </c:pt>
                <c:pt idx="296">
                  <c:v>102.8</c:v>
                </c:pt>
                <c:pt idx="297">
                  <c:v>102.78700000000001</c:v>
                </c:pt>
                <c:pt idx="298">
                  <c:v>102.752</c:v>
                </c:pt>
                <c:pt idx="299">
                  <c:v>102.742</c:v>
                </c:pt>
                <c:pt idx="300">
                  <c:v>102.72199999999999</c:v>
                </c:pt>
                <c:pt idx="301">
                  <c:v>102.702</c:v>
                </c:pt>
                <c:pt idx="302">
                  <c:v>102.666</c:v>
                </c:pt>
                <c:pt idx="303">
                  <c:v>102.645</c:v>
                </c:pt>
                <c:pt idx="304">
                  <c:v>102.629</c:v>
                </c:pt>
                <c:pt idx="305">
                  <c:v>102.622</c:v>
                </c:pt>
                <c:pt idx="306">
                  <c:v>102.59099999999999</c:v>
                </c:pt>
                <c:pt idx="307">
                  <c:v>102.572</c:v>
                </c:pt>
                <c:pt idx="308">
                  <c:v>102.566</c:v>
                </c:pt>
                <c:pt idx="309">
                  <c:v>102.575</c:v>
                </c:pt>
                <c:pt idx="310">
                  <c:v>102.741</c:v>
                </c:pt>
                <c:pt idx="311">
                  <c:v>103.07</c:v>
                </c:pt>
                <c:pt idx="312">
                  <c:v>103.114</c:v>
                </c:pt>
                <c:pt idx="313">
                  <c:v>103.105</c:v>
                </c:pt>
                <c:pt idx="314">
                  <c:v>103.081</c:v>
                </c:pt>
                <c:pt idx="315">
                  <c:v>103.044</c:v>
                </c:pt>
                <c:pt idx="316">
                  <c:v>103.003</c:v>
                </c:pt>
                <c:pt idx="317">
                  <c:v>102.96</c:v>
                </c:pt>
                <c:pt idx="318">
                  <c:v>102.913</c:v>
                </c:pt>
                <c:pt idx="319">
                  <c:v>102.867</c:v>
                </c:pt>
                <c:pt idx="320">
                  <c:v>102.821</c:v>
                </c:pt>
                <c:pt idx="321">
                  <c:v>102.77800000000001</c:v>
                </c:pt>
                <c:pt idx="322">
                  <c:v>102.741</c:v>
                </c:pt>
                <c:pt idx="323">
                  <c:v>102.703</c:v>
                </c:pt>
                <c:pt idx="324">
                  <c:v>102.667</c:v>
                </c:pt>
                <c:pt idx="325">
                  <c:v>102.634</c:v>
                </c:pt>
                <c:pt idx="326">
                  <c:v>102.59699999999999</c:v>
                </c:pt>
                <c:pt idx="327">
                  <c:v>102.574</c:v>
                </c:pt>
                <c:pt idx="328">
                  <c:v>102.581</c:v>
                </c:pt>
                <c:pt idx="329">
                  <c:v>102.563</c:v>
                </c:pt>
                <c:pt idx="330">
                  <c:v>102.56</c:v>
                </c:pt>
                <c:pt idx="331">
                  <c:v>102.675</c:v>
                </c:pt>
                <c:pt idx="332">
                  <c:v>102.968</c:v>
                </c:pt>
                <c:pt idx="333">
                  <c:v>103.104</c:v>
                </c:pt>
                <c:pt idx="334">
                  <c:v>103.129</c:v>
                </c:pt>
                <c:pt idx="335">
                  <c:v>103.131</c:v>
                </c:pt>
                <c:pt idx="336">
                  <c:v>103.116</c:v>
                </c:pt>
                <c:pt idx="337">
                  <c:v>103.089</c:v>
                </c:pt>
                <c:pt idx="338">
                  <c:v>103.05200000000001</c:v>
                </c:pt>
                <c:pt idx="339">
                  <c:v>103.006</c:v>
                </c:pt>
                <c:pt idx="340">
                  <c:v>102.956</c:v>
                </c:pt>
                <c:pt idx="341">
                  <c:v>102.923</c:v>
                </c:pt>
                <c:pt idx="342">
                  <c:v>102.89700000000001</c:v>
                </c:pt>
                <c:pt idx="343">
                  <c:v>102.851</c:v>
                </c:pt>
                <c:pt idx="344">
                  <c:v>102.816</c:v>
                </c:pt>
                <c:pt idx="345">
                  <c:v>102.812</c:v>
                </c:pt>
                <c:pt idx="346">
                  <c:v>102.773</c:v>
                </c:pt>
                <c:pt idx="347">
                  <c:v>102.747</c:v>
                </c:pt>
                <c:pt idx="348">
                  <c:v>102.727</c:v>
                </c:pt>
                <c:pt idx="349">
                  <c:v>102.70699999999999</c:v>
                </c:pt>
                <c:pt idx="350">
                  <c:v>102.703</c:v>
                </c:pt>
                <c:pt idx="351">
                  <c:v>102.676</c:v>
                </c:pt>
                <c:pt idx="352">
                  <c:v>102.651</c:v>
                </c:pt>
                <c:pt idx="353">
                  <c:v>102.628</c:v>
                </c:pt>
                <c:pt idx="354">
                  <c:v>102.602</c:v>
                </c:pt>
                <c:pt idx="355">
                  <c:v>102.596</c:v>
                </c:pt>
                <c:pt idx="356">
                  <c:v>102.587</c:v>
                </c:pt>
                <c:pt idx="357">
                  <c:v>102.554</c:v>
                </c:pt>
                <c:pt idx="358">
                  <c:v>102.55</c:v>
                </c:pt>
                <c:pt idx="359">
                  <c:v>102.642</c:v>
                </c:pt>
                <c:pt idx="360">
                  <c:v>102.854</c:v>
                </c:pt>
                <c:pt idx="361">
                  <c:v>102.947</c:v>
                </c:pt>
                <c:pt idx="362">
                  <c:v>103.01600000000001</c:v>
                </c:pt>
                <c:pt idx="363">
                  <c:v>103.042</c:v>
                </c:pt>
                <c:pt idx="364">
                  <c:v>103.02</c:v>
                </c:pt>
                <c:pt idx="365">
                  <c:v>102.989</c:v>
                </c:pt>
                <c:pt idx="366">
                  <c:v>102.952</c:v>
                </c:pt>
                <c:pt idx="367">
                  <c:v>102.913</c:v>
                </c:pt>
                <c:pt idx="368">
                  <c:v>102.875</c:v>
                </c:pt>
                <c:pt idx="369">
                  <c:v>102.839</c:v>
                </c:pt>
                <c:pt idx="370">
                  <c:v>102.8</c:v>
                </c:pt>
                <c:pt idx="371">
                  <c:v>102.76300000000001</c:v>
                </c:pt>
                <c:pt idx="372">
                  <c:v>102.729</c:v>
                </c:pt>
                <c:pt idx="373">
                  <c:v>102.693</c:v>
                </c:pt>
                <c:pt idx="374">
                  <c:v>102.65600000000001</c:v>
                </c:pt>
                <c:pt idx="375">
                  <c:v>102.631</c:v>
                </c:pt>
                <c:pt idx="376">
                  <c:v>102.589</c:v>
                </c:pt>
                <c:pt idx="377">
                  <c:v>102.54900000000001</c:v>
                </c:pt>
                <c:pt idx="378">
                  <c:v>102.508</c:v>
                </c:pt>
                <c:pt idx="379">
                  <c:v>102.467</c:v>
                </c:pt>
                <c:pt idx="380">
                  <c:v>102.42700000000001</c:v>
                </c:pt>
                <c:pt idx="381">
                  <c:v>102.384</c:v>
                </c:pt>
                <c:pt idx="382">
                  <c:v>102.337</c:v>
                </c:pt>
                <c:pt idx="383">
                  <c:v>102.289</c:v>
                </c:pt>
                <c:pt idx="384">
                  <c:v>102.247</c:v>
                </c:pt>
                <c:pt idx="385">
                  <c:v>102.19499999999999</c:v>
                </c:pt>
                <c:pt idx="386">
                  <c:v>102.136</c:v>
                </c:pt>
                <c:pt idx="387">
                  <c:v>102.086</c:v>
                </c:pt>
                <c:pt idx="388">
                  <c:v>102.06399999999999</c:v>
                </c:pt>
                <c:pt idx="389">
                  <c:v>102.01600000000001</c:v>
                </c:pt>
                <c:pt idx="390">
                  <c:v>101.96899999999999</c:v>
                </c:pt>
                <c:pt idx="391">
                  <c:v>101.913</c:v>
                </c:pt>
                <c:pt idx="392">
                  <c:v>101.866</c:v>
                </c:pt>
                <c:pt idx="393">
                  <c:v>101.81</c:v>
                </c:pt>
                <c:pt idx="394">
                  <c:v>101.762</c:v>
                </c:pt>
                <c:pt idx="395">
                  <c:v>101.71299999999999</c:v>
                </c:pt>
                <c:pt idx="396">
                  <c:v>101.667</c:v>
                </c:pt>
                <c:pt idx="397">
                  <c:v>101.62</c:v>
                </c:pt>
                <c:pt idx="398">
                  <c:v>101.57299999999999</c:v>
                </c:pt>
                <c:pt idx="399">
                  <c:v>101.527</c:v>
                </c:pt>
                <c:pt idx="400">
                  <c:v>101.482</c:v>
                </c:pt>
                <c:pt idx="401">
                  <c:v>101.44</c:v>
                </c:pt>
                <c:pt idx="402">
                  <c:v>101.396</c:v>
                </c:pt>
                <c:pt idx="403">
                  <c:v>101.354</c:v>
                </c:pt>
                <c:pt idx="404">
                  <c:v>101.318</c:v>
                </c:pt>
                <c:pt idx="405">
                  <c:v>101.28400000000001</c:v>
                </c:pt>
                <c:pt idx="406">
                  <c:v>101.25</c:v>
                </c:pt>
                <c:pt idx="407">
                  <c:v>101.208</c:v>
                </c:pt>
                <c:pt idx="408">
                  <c:v>101.178</c:v>
                </c:pt>
                <c:pt idx="409">
                  <c:v>101.14700000000001</c:v>
                </c:pt>
                <c:pt idx="410">
                  <c:v>101.10599999999999</c:v>
                </c:pt>
                <c:pt idx="411">
                  <c:v>101.08499999999999</c:v>
                </c:pt>
                <c:pt idx="412">
                  <c:v>101.05800000000001</c:v>
                </c:pt>
                <c:pt idx="413">
                  <c:v>101.026</c:v>
                </c:pt>
                <c:pt idx="414">
                  <c:v>100.997</c:v>
                </c:pt>
                <c:pt idx="415">
                  <c:v>100.976</c:v>
                </c:pt>
                <c:pt idx="416">
                  <c:v>100.93600000000001</c:v>
                </c:pt>
                <c:pt idx="417">
                  <c:v>100.91800000000001</c:v>
                </c:pt>
                <c:pt idx="418">
                  <c:v>100.896</c:v>
                </c:pt>
                <c:pt idx="419">
                  <c:v>100.871</c:v>
                </c:pt>
                <c:pt idx="420">
                  <c:v>100.846</c:v>
                </c:pt>
                <c:pt idx="421">
                  <c:v>100.82299999999999</c:v>
                </c:pt>
                <c:pt idx="422">
                  <c:v>100.801</c:v>
                </c:pt>
                <c:pt idx="423">
                  <c:v>100.791</c:v>
                </c:pt>
                <c:pt idx="424">
                  <c:v>100.762</c:v>
                </c:pt>
                <c:pt idx="425">
                  <c:v>100.749</c:v>
                </c:pt>
                <c:pt idx="426">
                  <c:v>100.74</c:v>
                </c:pt>
                <c:pt idx="427">
                  <c:v>100.72</c:v>
                </c:pt>
                <c:pt idx="428">
                  <c:v>100.7</c:v>
                </c:pt>
                <c:pt idx="429">
                  <c:v>100.68300000000001</c:v>
                </c:pt>
                <c:pt idx="430">
                  <c:v>100.666</c:v>
                </c:pt>
                <c:pt idx="431">
                  <c:v>100.648</c:v>
                </c:pt>
                <c:pt idx="432">
                  <c:v>100.63</c:v>
                </c:pt>
                <c:pt idx="433">
                  <c:v>100.613</c:v>
                </c:pt>
                <c:pt idx="434">
                  <c:v>100.59699999999999</c:v>
                </c:pt>
                <c:pt idx="435">
                  <c:v>100.58</c:v>
                </c:pt>
                <c:pt idx="436">
                  <c:v>100.566</c:v>
                </c:pt>
                <c:pt idx="437">
                  <c:v>100.548</c:v>
                </c:pt>
                <c:pt idx="438">
                  <c:v>100.53</c:v>
                </c:pt>
                <c:pt idx="439">
                  <c:v>100.512</c:v>
                </c:pt>
                <c:pt idx="440">
                  <c:v>100.498</c:v>
                </c:pt>
                <c:pt idx="441">
                  <c:v>100.485</c:v>
                </c:pt>
                <c:pt idx="442">
                  <c:v>100.471</c:v>
                </c:pt>
                <c:pt idx="443">
                  <c:v>100.455</c:v>
                </c:pt>
                <c:pt idx="444">
                  <c:v>100.447</c:v>
                </c:pt>
                <c:pt idx="445">
                  <c:v>100.426</c:v>
                </c:pt>
                <c:pt idx="446">
                  <c:v>100.417</c:v>
                </c:pt>
                <c:pt idx="447">
                  <c:v>100.40600000000001</c:v>
                </c:pt>
                <c:pt idx="448">
                  <c:v>100.399</c:v>
                </c:pt>
                <c:pt idx="449">
                  <c:v>100.38800000000001</c:v>
                </c:pt>
                <c:pt idx="450">
                  <c:v>100.38200000000001</c:v>
                </c:pt>
                <c:pt idx="451">
                  <c:v>100.372</c:v>
                </c:pt>
                <c:pt idx="452">
                  <c:v>100.361</c:v>
                </c:pt>
                <c:pt idx="453">
                  <c:v>100.34399999999999</c:v>
                </c:pt>
                <c:pt idx="454">
                  <c:v>100.334</c:v>
                </c:pt>
                <c:pt idx="455">
                  <c:v>100.325</c:v>
                </c:pt>
                <c:pt idx="456">
                  <c:v>100.316</c:v>
                </c:pt>
                <c:pt idx="457">
                  <c:v>100.31</c:v>
                </c:pt>
                <c:pt idx="458">
                  <c:v>100.304</c:v>
                </c:pt>
                <c:pt idx="459">
                  <c:v>100.298</c:v>
                </c:pt>
                <c:pt idx="460">
                  <c:v>100.292</c:v>
                </c:pt>
                <c:pt idx="461">
                  <c:v>100.276</c:v>
                </c:pt>
                <c:pt idx="462">
                  <c:v>100.271</c:v>
                </c:pt>
                <c:pt idx="463">
                  <c:v>100.26300000000001</c:v>
                </c:pt>
                <c:pt idx="464">
                  <c:v>100.256</c:v>
                </c:pt>
                <c:pt idx="465">
                  <c:v>100.246</c:v>
                </c:pt>
                <c:pt idx="466">
                  <c:v>100.236</c:v>
                </c:pt>
                <c:pt idx="467">
                  <c:v>100.232</c:v>
                </c:pt>
                <c:pt idx="468">
                  <c:v>100.22799999999999</c:v>
                </c:pt>
                <c:pt idx="469">
                  <c:v>100.22</c:v>
                </c:pt>
                <c:pt idx="470">
                  <c:v>100.212</c:v>
                </c:pt>
                <c:pt idx="471">
                  <c:v>100.206</c:v>
                </c:pt>
                <c:pt idx="472">
                  <c:v>100.19799999999999</c:v>
                </c:pt>
                <c:pt idx="473">
                  <c:v>100.182</c:v>
                </c:pt>
                <c:pt idx="474">
                  <c:v>100.181</c:v>
                </c:pt>
                <c:pt idx="475">
                  <c:v>100.16800000000001</c:v>
                </c:pt>
                <c:pt idx="476">
                  <c:v>100.16200000000001</c:v>
                </c:pt>
                <c:pt idx="477">
                  <c:v>100.15600000000001</c:v>
                </c:pt>
                <c:pt idx="478">
                  <c:v>100.15</c:v>
                </c:pt>
                <c:pt idx="479">
                  <c:v>100.148</c:v>
                </c:pt>
                <c:pt idx="480">
                  <c:v>100.14100000000001</c:v>
                </c:pt>
                <c:pt idx="481">
                  <c:v>100.133</c:v>
                </c:pt>
                <c:pt idx="482">
                  <c:v>100.128</c:v>
                </c:pt>
                <c:pt idx="483">
                  <c:v>100.121</c:v>
                </c:pt>
                <c:pt idx="484">
                  <c:v>100.11499999999999</c:v>
                </c:pt>
                <c:pt idx="485">
                  <c:v>100.107</c:v>
                </c:pt>
                <c:pt idx="486">
                  <c:v>100.092</c:v>
                </c:pt>
                <c:pt idx="487">
                  <c:v>100.08</c:v>
                </c:pt>
                <c:pt idx="488">
                  <c:v>100.07299999999999</c:v>
                </c:pt>
                <c:pt idx="489">
                  <c:v>100.06699999999999</c:v>
                </c:pt>
                <c:pt idx="490">
                  <c:v>100.06100000000001</c:v>
                </c:pt>
                <c:pt idx="491">
                  <c:v>100.05200000000001</c:v>
                </c:pt>
                <c:pt idx="492">
                  <c:v>100.04300000000001</c:v>
                </c:pt>
                <c:pt idx="493">
                  <c:v>100.032</c:v>
                </c:pt>
                <c:pt idx="494">
                  <c:v>100.02500000000001</c:v>
                </c:pt>
                <c:pt idx="495">
                  <c:v>100.00700000000001</c:v>
                </c:pt>
                <c:pt idx="496">
                  <c:v>100.001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FF0-4637-80E8-8D9EA94D7E17}"/>
            </c:ext>
          </c:extLst>
        </c:ser>
        <c:ser>
          <c:idx val="10"/>
          <c:order val="9"/>
          <c:spPr>
            <a:ln>
              <a:noFill/>
            </a:ln>
          </c:spPr>
          <c:marker>
            <c:symbol val="none"/>
          </c:marker>
          <c:xVal>
            <c:numRef>
              <c:f>'Data Input'!$A$1935:$A$2070</c:f>
              <c:numCache>
                <c:formatCode>m/d/yyyy</c:formatCode>
                <c:ptCount val="136"/>
                <c:pt idx="0">
                  <c:v>45850</c:v>
                </c:pt>
                <c:pt idx="1">
                  <c:v>45851</c:v>
                </c:pt>
                <c:pt idx="2">
                  <c:v>45852</c:v>
                </c:pt>
                <c:pt idx="3">
                  <c:v>45853</c:v>
                </c:pt>
                <c:pt idx="4">
                  <c:v>45854</c:v>
                </c:pt>
                <c:pt idx="5">
                  <c:v>45855</c:v>
                </c:pt>
                <c:pt idx="6">
                  <c:v>45856</c:v>
                </c:pt>
                <c:pt idx="7">
                  <c:v>45857</c:v>
                </c:pt>
                <c:pt idx="8">
                  <c:v>45858</c:v>
                </c:pt>
                <c:pt idx="9">
                  <c:v>45859</c:v>
                </c:pt>
                <c:pt idx="10">
                  <c:v>45860</c:v>
                </c:pt>
                <c:pt idx="11">
                  <c:v>45861</c:v>
                </c:pt>
                <c:pt idx="12">
                  <c:v>45862</c:v>
                </c:pt>
                <c:pt idx="13">
                  <c:v>45863</c:v>
                </c:pt>
                <c:pt idx="14">
                  <c:v>45864</c:v>
                </c:pt>
                <c:pt idx="15">
                  <c:v>45865</c:v>
                </c:pt>
                <c:pt idx="16">
                  <c:v>45866</c:v>
                </c:pt>
                <c:pt idx="17">
                  <c:v>45867</c:v>
                </c:pt>
                <c:pt idx="18">
                  <c:v>45868</c:v>
                </c:pt>
                <c:pt idx="19">
                  <c:v>45869</c:v>
                </c:pt>
                <c:pt idx="20">
                  <c:v>45870</c:v>
                </c:pt>
                <c:pt idx="21">
                  <c:v>45871</c:v>
                </c:pt>
                <c:pt idx="22">
                  <c:v>45872</c:v>
                </c:pt>
                <c:pt idx="23">
                  <c:v>45873</c:v>
                </c:pt>
                <c:pt idx="24">
                  <c:v>45874</c:v>
                </c:pt>
                <c:pt idx="25">
                  <c:v>45875</c:v>
                </c:pt>
                <c:pt idx="26">
                  <c:v>45876</c:v>
                </c:pt>
                <c:pt idx="27">
                  <c:v>45877</c:v>
                </c:pt>
                <c:pt idx="28">
                  <c:v>45878</c:v>
                </c:pt>
                <c:pt idx="29">
                  <c:v>45879</c:v>
                </c:pt>
                <c:pt idx="30">
                  <c:v>45880</c:v>
                </c:pt>
                <c:pt idx="31">
                  <c:v>45881</c:v>
                </c:pt>
                <c:pt idx="32">
                  <c:v>45882</c:v>
                </c:pt>
                <c:pt idx="33">
                  <c:v>45883</c:v>
                </c:pt>
                <c:pt idx="34">
                  <c:v>45884</c:v>
                </c:pt>
                <c:pt idx="35">
                  <c:v>45885</c:v>
                </c:pt>
                <c:pt idx="36">
                  <c:v>45886</c:v>
                </c:pt>
                <c:pt idx="37">
                  <c:v>45887</c:v>
                </c:pt>
                <c:pt idx="38">
                  <c:v>45888</c:v>
                </c:pt>
                <c:pt idx="39">
                  <c:v>45889</c:v>
                </c:pt>
                <c:pt idx="40">
                  <c:v>45890</c:v>
                </c:pt>
                <c:pt idx="41">
                  <c:v>45891</c:v>
                </c:pt>
                <c:pt idx="42">
                  <c:v>45892</c:v>
                </c:pt>
                <c:pt idx="43">
                  <c:v>45893</c:v>
                </c:pt>
                <c:pt idx="44">
                  <c:v>45894</c:v>
                </c:pt>
                <c:pt idx="45">
                  <c:v>45895</c:v>
                </c:pt>
                <c:pt idx="46">
                  <c:v>45896</c:v>
                </c:pt>
                <c:pt idx="47">
                  <c:v>45897</c:v>
                </c:pt>
                <c:pt idx="48">
                  <c:v>45898</c:v>
                </c:pt>
                <c:pt idx="49">
                  <c:v>45899</c:v>
                </c:pt>
                <c:pt idx="50">
                  <c:v>45900</c:v>
                </c:pt>
                <c:pt idx="51">
                  <c:v>45901</c:v>
                </c:pt>
                <c:pt idx="52">
                  <c:v>45902</c:v>
                </c:pt>
                <c:pt idx="53">
                  <c:v>45903</c:v>
                </c:pt>
                <c:pt idx="54">
                  <c:v>45904</c:v>
                </c:pt>
                <c:pt idx="55">
                  <c:v>45905</c:v>
                </c:pt>
                <c:pt idx="56">
                  <c:v>45906</c:v>
                </c:pt>
                <c:pt idx="57">
                  <c:v>45907</c:v>
                </c:pt>
                <c:pt idx="58">
                  <c:v>45908</c:v>
                </c:pt>
                <c:pt idx="59">
                  <c:v>45909</c:v>
                </c:pt>
                <c:pt idx="60">
                  <c:v>45910</c:v>
                </c:pt>
                <c:pt idx="61">
                  <c:v>45911</c:v>
                </c:pt>
                <c:pt idx="62">
                  <c:v>45912</c:v>
                </c:pt>
                <c:pt idx="63">
                  <c:v>45913</c:v>
                </c:pt>
                <c:pt idx="64">
                  <c:v>45914</c:v>
                </c:pt>
                <c:pt idx="65">
                  <c:v>45915</c:v>
                </c:pt>
                <c:pt idx="66">
                  <c:v>45916</c:v>
                </c:pt>
                <c:pt idx="67">
                  <c:v>45917</c:v>
                </c:pt>
                <c:pt idx="68">
                  <c:v>45918</c:v>
                </c:pt>
                <c:pt idx="69">
                  <c:v>45919</c:v>
                </c:pt>
                <c:pt idx="70">
                  <c:v>45920</c:v>
                </c:pt>
                <c:pt idx="71">
                  <c:v>45921</c:v>
                </c:pt>
                <c:pt idx="72">
                  <c:v>45922</c:v>
                </c:pt>
                <c:pt idx="73">
                  <c:v>45923</c:v>
                </c:pt>
                <c:pt idx="74">
                  <c:v>45924</c:v>
                </c:pt>
                <c:pt idx="75">
                  <c:v>45925</c:v>
                </c:pt>
                <c:pt idx="76">
                  <c:v>45926</c:v>
                </c:pt>
                <c:pt idx="77">
                  <c:v>45927</c:v>
                </c:pt>
                <c:pt idx="78">
                  <c:v>45928</c:v>
                </c:pt>
                <c:pt idx="79">
                  <c:v>45929</c:v>
                </c:pt>
                <c:pt idx="80">
                  <c:v>45930</c:v>
                </c:pt>
                <c:pt idx="81">
                  <c:v>45931</c:v>
                </c:pt>
                <c:pt idx="82">
                  <c:v>45932</c:v>
                </c:pt>
                <c:pt idx="83">
                  <c:v>45933</c:v>
                </c:pt>
                <c:pt idx="84">
                  <c:v>45934</c:v>
                </c:pt>
                <c:pt idx="85">
                  <c:v>45935</c:v>
                </c:pt>
                <c:pt idx="86">
                  <c:v>45936</c:v>
                </c:pt>
                <c:pt idx="87">
                  <c:v>45937</c:v>
                </c:pt>
                <c:pt idx="88">
                  <c:v>45938</c:v>
                </c:pt>
                <c:pt idx="89">
                  <c:v>45939</c:v>
                </c:pt>
                <c:pt idx="90">
                  <c:v>45940</c:v>
                </c:pt>
                <c:pt idx="91">
                  <c:v>45941</c:v>
                </c:pt>
                <c:pt idx="92">
                  <c:v>45942</c:v>
                </c:pt>
                <c:pt idx="93">
                  <c:v>45943</c:v>
                </c:pt>
                <c:pt idx="94">
                  <c:v>45944</c:v>
                </c:pt>
                <c:pt idx="95">
                  <c:v>45945</c:v>
                </c:pt>
                <c:pt idx="96">
                  <c:v>45946</c:v>
                </c:pt>
                <c:pt idx="97">
                  <c:v>45947</c:v>
                </c:pt>
                <c:pt idx="98">
                  <c:v>45948</c:v>
                </c:pt>
                <c:pt idx="99">
                  <c:v>45949</c:v>
                </c:pt>
                <c:pt idx="100">
                  <c:v>45950</c:v>
                </c:pt>
                <c:pt idx="101">
                  <c:v>45951</c:v>
                </c:pt>
                <c:pt idx="102">
                  <c:v>45952</c:v>
                </c:pt>
                <c:pt idx="103">
                  <c:v>45953</c:v>
                </c:pt>
                <c:pt idx="104">
                  <c:v>45954</c:v>
                </c:pt>
                <c:pt idx="105">
                  <c:v>45955</c:v>
                </c:pt>
                <c:pt idx="106">
                  <c:v>45956</c:v>
                </c:pt>
                <c:pt idx="107">
                  <c:v>45957</c:v>
                </c:pt>
                <c:pt idx="108">
                  <c:v>45958</c:v>
                </c:pt>
                <c:pt idx="109">
                  <c:v>45959</c:v>
                </c:pt>
                <c:pt idx="110">
                  <c:v>45960</c:v>
                </c:pt>
                <c:pt idx="111">
                  <c:v>45961</c:v>
                </c:pt>
                <c:pt idx="112">
                  <c:v>45962</c:v>
                </c:pt>
                <c:pt idx="113">
                  <c:v>45963</c:v>
                </c:pt>
                <c:pt idx="114">
                  <c:v>45964</c:v>
                </c:pt>
                <c:pt idx="115">
                  <c:v>45965</c:v>
                </c:pt>
                <c:pt idx="116">
                  <c:v>45966</c:v>
                </c:pt>
                <c:pt idx="117">
                  <c:v>45967</c:v>
                </c:pt>
                <c:pt idx="118">
                  <c:v>45968</c:v>
                </c:pt>
                <c:pt idx="119">
                  <c:v>45969</c:v>
                </c:pt>
                <c:pt idx="120">
                  <c:v>45970</c:v>
                </c:pt>
                <c:pt idx="121">
                  <c:v>45971</c:v>
                </c:pt>
                <c:pt idx="122">
                  <c:v>45972</c:v>
                </c:pt>
                <c:pt idx="123">
                  <c:v>45973</c:v>
                </c:pt>
                <c:pt idx="124">
                  <c:v>45974</c:v>
                </c:pt>
                <c:pt idx="125">
                  <c:v>45975</c:v>
                </c:pt>
                <c:pt idx="126">
                  <c:v>45976</c:v>
                </c:pt>
                <c:pt idx="127">
                  <c:v>45977</c:v>
                </c:pt>
                <c:pt idx="128">
                  <c:v>45978</c:v>
                </c:pt>
                <c:pt idx="129">
                  <c:v>45979</c:v>
                </c:pt>
                <c:pt idx="130">
                  <c:v>45980</c:v>
                </c:pt>
                <c:pt idx="131">
                  <c:v>45981</c:v>
                </c:pt>
                <c:pt idx="132">
                  <c:v>45982</c:v>
                </c:pt>
                <c:pt idx="133">
                  <c:v>45983</c:v>
                </c:pt>
                <c:pt idx="134">
                  <c:v>45984</c:v>
                </c:pt>
                <c:pt idx="135">
                  <c:v>45985</c:v>
                </c:pt>
              </c:numCache>
            </c:numRef>
          </c:xVal>
          <c:yVal>
            <c:numRef>
              <c:f>'Data Input'!$B$1935:$B$2070</c:f>
              <c:numCache>
                <c:formatCode>General</c:formatCode>
                <c:ptCount val="136"/>
                <c:pt idx="0">
                  <c:v>99.992999999999995</c:v>
                </c:pt>
                <c:pt idx="1">
                  <c:v>99.983000000000004</c:v>
                </c:pt>
                <c:pt idx="2">
                  <c:v>99.977000000000004</c:v>
                </c:pt>
                <c:pt idx="3">
                  <c:v>99.974000000000004</c:v>
                </c:pt>
                <c:pt idx="4">
                  <c:v>99.966999999999999</c:v>
                </c:pt>
                <c:pt idx="5">
                  <c:v>99.963999999999999</c:v>
                </c:pt>
                <c:pt idx="6">
                  <c:v>99.96</c:v>
                </c:pt>
                <c:pt idx="7">
                  <c:v>99.953999999999994</c:v>
                </c:pt>
                <c:pt idx="8">
                  <c:v>99.950999999999993</c:v>
                </c:pt>
                <c:pt idx="9">
                  <c:v>99.950999999999993</c:v>
                </c:pt>
                <c:pt idx="10">
                  <c:v>99.938000000000002</c:v>
                </c:pt>
                <c:pt idx="11">
                  <c:v>99.933000000000007</c:v>
                </c:pt>
                <c:pt idx="12">
                  <c:v>99.927000000000007</c:v>
                </c:pt>
                <c:pt idx="13">
                  <c:v>99.923000000000002</c:v>
                </c:pt>
                <c:pt idx="14">
                  <c:v>99.915999999999997</c:v>
                </c:pt>
                <c:pt idx="15">
                  <c:v>99.909000000000006</c:v>
                </c:pt>
                <c:pt idx="16">
                  <c:v>99.900999999999996</c:v>
                </c:pt>
                <c:pt idx="17">
                  <c:v>99.897000000000006</c:v>
                </c:pt>
                <c:pt idx="18">
                  <c:v>99.884</c:v>
                </c:pt>
                <c:pt idx="19">
                  <c:v>99.873999999999995</c:v>
                </c:pt>
                <c:pt idx="20">
                  <c:v>99.867999999999995</c:v>
                </c:pt>
                <c:pt idx="21">
                  <c:v>99.866</c:v>
                </c:pt>
                <c:pt idx="22">
                  <c:v>99.856999999999999</c:v>
                </c:pt>
                <c:pt idx="23">
                  <c:v>99.852000000000004</c:v>
                </c:pt>
                <c:pt idx="24">
                  <c:v>99.843999999999994</c:v>
                </c:pt>
                <c:pt idx="25">
                  <c:v>99.828000000000003</c:v>
                </c:pt>
                <c:pt idx="26">
                  <c:v>99.813999999999993</c:v>
                </c:pt>
                <c:pt idx="27">
                  <c:v>99.802000000000007</c:v>
                </c:pt>
                <c:pt idx="28">
                  <c:v>99.793000000000006</c:v>
                </c:pt>
                <c:pt idx="29">
                  <c:v>99.783000000000001</c:v>
                </c:pt>
                <c:pt idx="30">
                  <c:v>99.775999999999996</c:v>
                </c:pt>
                <c:pt idx="31">
                  <c:v>99.77</c:v>
                </c:pt>
                <c:pt idx="32">
                  <c:v>99.763999999999996</c:v>
                </c:pt>
                <c:pt idx="33">
                  <c:v>99.754999999999995</c:v>
                </c:pt>
                <c:pt idx="34">
                  <c:v>99.745000000000005</c:v>
                </c:pt>
                <c:pt idx="35">
                  <c:v>99.736000000000004</c:v>
                </c:pt>
                <c:pt idx="36">
                  <c:v>99.727999999999994</c:v>
                </c:pt>
                <c:pt idx="37">
                  <c:v>99.72</c:v>
                </c:pt>
                <c:pt idx="38">
                  <c:v>99.652000000000001</c:v>
                </c:pt>
                <c:pt idx="39">
                  <c:v>99.68</c:v>
                </c:pt>
                <c:pt idx="40">
                  <c:v>99.686999999999998</c:v>
                </c:pt>
                <c:pt idx="41">
                  <c:v>99.682000000000002</c:v>
                </c:pt>
                <c:pt idx="42">
                  <c:v>99.676000000000002</c:v>
                </c:pt>
                <c:pt idx="43">
                  <c:v>99.668000000000006</c:v>
                </c:pt>
                <c:pt idx="44">
                  <c:v>99.662999999999997</c:v>
                </c:pt>
                <c:pt idx="45">
                  <c:v>99.658000000000001</c:v>
                </c:pt>
                <c:pt idx="46">
                  <c:v>99.655000000000001</c:v>
                </c:pt>
                <c:pt idx="47">
                  <c:v>99.656999999999996</c:v>
                </c:pt>
                <c:pt idx="48">
                  <c:v>99.662000000000006</c:v>
                </c:pt>
                <c:pt idx="49">
                  <c:v>99.668000000000006</c:v>
                </c:pt>
                <c:pt idx="50">
                  <c:v>99.674000000000007</c:v>
                </c:pt>
                <c:pt idx="51">
                  <c:v>99.671000000000006</c:v>
                </c:pt>
                <c:pt idx="52">
                  <c:v>99.667000000000002</c:v>
                </c:pt>
                <c:pt idx="53">
                  <c:v>99.659000000000006</c:v>
                </c:pt>
                <c:pt idx="54">
                  <c:v>99.659000000000006</c:v>
                </c:pt>
                <c:pt idx="55">
                  <c:v>99.656999999999996</c:v>
                </c:pt>
                <c:pt idx="56">
                  <c:v>99.656999999999996</c:v>
                </c:pt>
                <c:pt idx="57">
                  <c:v>99.655000000000001</c:v>
                </c:pt>
                <c:pt idx="58">
                  <c:v>99.65</c:v>
                </c:pt>
                <c:pt idx="59">
                  <c:v>99.646000000000001</c:v>
                </c:pt>
                <c:pt idx="60">
                  <c:v>99.644000000000005</c:v>
                </c:pt>
                <c:pt idx="61">
                  <c:v>99.646000000000001</c:v>
                </c:pt>
                <c:pt idx="62">
                  <c:v>99.659000000000006</c:v>
                </c:pt>
                <c:pt idx="63">
                  <c:v>99.674999999999997</c:v>
                </c:pt>
                <c:pt idx="64">
                  <c:v>99.683000000000007</c:v>
                </c:pt>
                <c:pt idx="65">
                  <c:v>99.721000000000004</c:v>
                </c:pt>
                <c:pt idx="66">
                  <c:v>99.739000000000004</c:v>
                </c:pt>
                <c:pt idx="67">
                  <c:v>99.75</c:v>
                </c:pt>
                <c:pt idx="68">
                  <c:v>99.754999999999995</c:v>
                </c:pt>
                <c:pt idx="69">
                  <c:v>99.757000000000005</c:v>
                </c:pt>
                <c:pt idx="70">
                  <c:v>99.763000000000005</c:v>
                </c:pt>
                <c:pt idx="71">
                  <c:v>99.757999999999996</c:v>
                </c:pt>
                <c:pt idx="72">
                  <c:v>99.751999999999995</c:v>
                </c:pt>
                <c:pt idx="73">
                  <c:v>99.742999999999995</c:v>
                </c:pt>
                <c:pt idx="74">
                  <c:v>99.734999999999999</c:v>
                </c:pt>
                <c:pt idx="75">
                  <c:v>99.72</c:v>
                </c:pt>
                <c:pt idx="76">
                  <c:v>99.712999999999994</c:v>
                </c:pt>
                <c:pt idx="77">
                  <c:v>99.703999999999994</c:v>
                </c:pt>
                <c:pt idx="78">
                  <c:v>99.694000000000003</c:v>
                </c:pt>
                <c:pt idx="79">
                  <c:v>99.686000000000007</c:v>
                </c:pt>
                <c:pt idx="80">
                  <c:v>99.677999999999997</c:v>
                </c:pt>
                <c:pt idx="81">
                  <c:v>99.67</c:v>
                </c:pt>
                <c:pt idx="82">
                  <c:v>99.656000000000006</c:v>
                </c:pt>
                <c:pt idx="83">
                  <c:v>99.662000000000006</c:v>
                </c:pt>
                <c:pt idx="84">
                  <c:v>99.679000000000002</c:v>
                </c:pt>
                <c:pt idx="85">
                  <c:v>99.686000000000007</c:v>
                </c:pt>
                <c:pt idx="86">
                  <c:v>99.686000000000007</c:v>
                </c:pt>
                <c:pt idx="87">
                  <c:v>99.683999999999997</c:v>
                </c:pt>
                <c:pt idx="88">
                  <c:v>99.680999999999997</c:v>
                </c:pt>
                <c:pt idx="89">
                  <c:v>99.665999999999997</c:v>
                </c:pt>
                <c:pt idx="90">
                  <c:v>99.661000000000001</c:v>
                </c:pt>
                <c:pt idx="91">
                  <c:v>99.658000000000001</c:v>
                </c:pt>
                <c:pt idx="92">
                  <c:v>99.653999999999996</c:v>
                </c:pt>
                <c:pt idx="93">
                  <c:v>99.65</c:v>
                </c:pt>
                <c:pt idx="94">
                  <c:v>99.646000000000001</c:v>
                </c:pt>
                <c:pt idx="95">
                  <c:v>99.643000000000001</c:v>
                </c:pt>
                <c:pt idx="96">
                  <c:v>99.638999999999996</c:v>
                </c:pt>
                <c:pt idx="97">
                  <c:v>99.628</c:v>
                </c:pt>
                <c:pt idx="98">
                  <c:v>99.625</c:v>
                </c:pt>
                <c:pt idx="99">
                  <c:v>99.623999999999995</c:v>
                </c:pt>
                <c:pt idx="100">
                  <c:v>99.634</c:v>
                </c:pt>
                <c:pt idx="101">
                  <c:v>99.658000000000001</c:v>
                </c:pt>
                <c:pt idx="102">
                  <c:v>99.66</c:v>
                </c:pt>
                <c:pt idx="103">
                  <c:v>99.671000000000006</c:v>
                </c:pt>
                <c:pt idx="104">
                  <c:v>99.697999999999993</c:v>
                </c:pt>
                <c:pt idx="105">
                  <c:v>99.754999999999995</c:v>
                </c:pt>
                <c:pt idx="106">
                  <c:v>99.819000000000003</c:v>
                </c:pt>
                <c:pt idx="107">
                  <c:v>99.884</c:v>
                </c:pt>
                <c:pt idx="108">
                  <c:v>99.936999999999998</c:v>
                </c:pt>
                <c:pt idx="109">
                  <c:v>99.962000000000003</c:v>
                </c:pt>
                <c:pt idx="110">
                  <c:v>99.988</c:v>
                </c:pt>
                <c:pt idx="111">
                  <c:v>100.005</c:v>
                </c:pt>
                <c:pt idx="112">
                  <c:v>100.033</c:v>
                </c:pt>
                <c:pt idx="113">
                  <c:v>100.084</c:v>
                </c:pt>
                <c:pt idx="114">
                  <c:v>100.10299999999999</c:v>
                </c:pt>
                <c:pt idx="115">
                  <c:v>100.122</c:v>
                </c:pt>
                <c:pt idx="116">
                  <c:v>100.166</c:v>
                </c:pt>
                <c:pt idx="117">
                  <c:v>100.217</c:v>
                </c:pt>
                <c:pt idx="118">
                  <c:v>100.255</c:v>
                </c:pt>
                <c:pt idx="119">
                  <c:v>100.29900000000001</c:v>
                </c:pt>
                <c:pt idx="120">
                  <c:v>100.238</c:v>
                </c:pt>
                <c:pt idx="121">
                  <c:v>100.38500000000001</c:v>
                </c:pt>
                <c:pt idx="122">
                  <c:v>100.482</c:v>
                </c:pt>
                <c:pt idx="123">
                  <c:v>100.646</c:v>
                </c:pt>
                <c:pt idx="124">
                  <c:v>100.902</c:v>
                </c:pt>
                <c:pt idx="125">
                  <c:v>101.29</c:v>
                </c:pt>
                <c:pt idx="126">
                  <c:v>102.593</c:v>
                </c:pt>
                <c:pt idx="127">
                  <c:v>102.95099999999999</c:v>
                </c:pt>
                <c:pt idx="128">
                  <c:v>103.102</c:v>
                </c:pt>
                <c:pt idx="129">
                  <c:v>103.125</c:v>
                </c:pt>
                <c:pt idx="130">
                  <c:v>103.134</c:v>
                </c:pt>
                <c:pt idx="131">
                  <c:v>103.11799999999999</c:v>
                </c:pt>
                <c:pt idx="132">
                  <c:v>103.06399999999999</c:v>
                </c:pt>
                <c:pt idx="133">
                  <c:v>103.03400000000001</c:v>
                </c:pt>
                <c:pt idx="134">
                  <c:v>103.038</c:v>
                </c:pt>
                <c:pt idx="135">
                  <c:v>103.047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6FF0-4637-80E8-8D9EA94D7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2496664"/>
        <c:axId val="-2122490840"/>
        <c:extLst>
          <c:ext xmlns:c15="http://schemas.microsoft.com/office/drawing/2012/chart" uri="{02D57815-91ED-43cb-92C2-25804820EDAC}">
            <c15:filteredScatterSeries>
              <c15:ser>
                <c:idx val="9"/>
                <c:order val="7"/>
                <c:spPr>
                  <a:ln w="317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'Data Input'!$A$942:$A$1851</c15:sqref>
                        </c15:formulaRef>
                      </c:ext>
                    </c:extLst>
                    <c:numCache>
                      <c:formatCode>m/d/yyyy</c:formatCode>
                      <c:ptCount val="910"/>
                      <c:pt idx="0">
                        <c:v>44857</c:v>
                      </c:pt>
                      <c:pt idx="1">
                        <c:v>44858</c:v>
                      </c:pt>
                      <c:pt idx="2">
                        <c:v>44859</c:v>
                      </c:pt>
                      <c:pt idx="3">
                        <c:v>44860</c:v>
                      </c:pt>
                      <c:pt idx="4">
                        <c:v>44861</c:v>
                      </c:pt>
                      <c:pt idx="5">
                        <c:v>44862</c:v>
                      </c:pt>
                      <c:pt idx="6">
                        <c:v>44863</c:v>
                      </c:pt>
                      <c:pt idx="7">
                        <c:v>44864</c:v>
                      </c:pt>
                      <c:pt idx="8">
                        <c:v>44865</c:v>
                      </c:pt>
                      <c:pt idx="9">
                        <c:v>44866</c:v>
                      </c:pt>
                      <c:pt idx="10">
                        <c:v>44867</c:v>
                      </c:pt>
                      <c:pt idx="11">
                        <c:v>44868</c:v>
                      </c:pt>
                      <c:pt idx="12">
                        <c:v>44869</c:v>
                      </c:pt>
                      <c:pt idx="13">
                        <c:v>44870</c:v>
                      </c:pt>
                      <c:pt idx="14">
                        <c:v>44871</c:v>
                      </c:pt>
                      <c:pt idx="15">
                        <c:v>44872</c:v>
                      </c:pt>
                      <c:pt idx="16">
                        <c:v>44873</c:v>
                      </c:pt>
                      <c:pt idx="17">
                        <c:v>44874</c:v>
                      </c:pt>
                      <c:pt idx="18">
                        <c:v>44875</c:v>
                      </c:pt>
                      <c:pt idx="19">
                        <c:v>44876</c:v>
                      </c:pt>
                      <c:pt idx="20">
                        <c:v>44877</c:v>
                      </c:pt>
                      <c:pt idx="21">
                        <c:v>44878</c:v>
                      </c:pt>
                      <c:pt idx="22">
                        <c:v>44879</c:v>
                      </c:pt>
                      <c:pt idx="23">
                        <c:v>44880</c:v>
                      </c:pt>
                      <c:pt idx="24">
                        <c:v>44881</c:v>
                      </c:pt>
                      <c:pt idx="25">
                        <c:v>44882</c:v>
                      </c:pt>
                      <c:pt idx="26">
                        <c:v>44883</c:v>
                      </c:pt>
                      <c:pt idx="27">
                        <c:v>44884</c:v>
                      </c:pt>
                      <c:pt idx="28">
                        <c:v>44885</c:v>
                      </c:pt>
                      <c:pt idx="29">
                        <c:v>44886</c:v>
                      </c:pt>
                      <c:pt idx="30">
                        <c:v>44887</c:v>
                      </c:pt>
                      <c:pt idx="31">
                        <c:v>44888</c:v>
                      </c:pt>
                      <c:pt idx="32">
                        <c:v>44889</c:v>
                      </c:pt>
                      <c:pt idx="33">
                        <c:v>44890</c:v>
                      </c:pt>
                      <c:pt idx="34">
                        <c:v>44891</c:v>
                      </c:pt>
                      <c:pt idx="35">
                        <c:v>44892</c:v>
                      </c:pt>
                      <c:pt idx="36">
                        <c:v>44893</c:v>
                      </c:pt>
                      <c:pt idx="37">
                        <c:v>44894</c:v>
                      </c:pt>
                      <c:pt idx="38">
                        <c:v>44895</c:v>
                      </c:pt>
                      <c:pt idx="39">
                        <c:v>44896</c:v>
                      </c:pt>
                      <c:pt idx="40">
                        <c:v>44897</c:v>
                      </c:pt>
                      <c:pt idx="41">
                        <c:v>44898</c:v>
                      </c:pt>
                      <c:pt idx="42">
                        <c:v>44899</c:v>
                      </c:pt>
                      <c:pt idx="43">
                        <c:v>44900</c:v>
                      </c:pt>
                      <c:pt idx="44">
                        <c:v>44901</c:v>
                      </c:pt>
                      <c:pt idx="45">
                        <c:v>44902</c:v>
                      </c:pt>
                      <c:pt idx="46">
                        <c:v>44903</c:v>
                      </c:pt>
                      <c:pt idx="47">
                        <c:v>44904</c:v>
                      </c:pt>
                      <c:pt idx="48">
                        <c:v>44905</c:v>
                      </c:pt>
                      <c:pt idx="49">
                        <c:v>44906</c:v>
                      </c:pt>
                      <c:pt idx="50">
                        <c:v>44907</c:v>
                      </c:pt>
                      <c:pt idx="51">
                        <c:v>44908</c:v>
                      </c:pt>
                      <c:pt idx="52">
                        <c:v>44909</c:v>
                      </c:pt>
                      <c:pt idx="53">
                        <c:v>44910</c:v>
                      </c:pt>
                      <c:pt idx="54">
                        <c:v>44911</c:v>
                      </c:pt>
                      <c:pt idx="55">
                        <c:v>44912</c:v>
                      </c:pt>
                      <c:pt idx="56">
                        <c:v>44913</c:v>
                      </c:pt>
                      <c:pt idx="57">
                        <c:v>44914</c:v>
                      </c:pt>
                      <c:pt idx="58">
                        <c:v>44915</c:v>
                      </c:pt>
                      <c:pt idx="59">
                        <c:v>44916</c:v>
                      </c:pt>
                      <c:pt idx="60">
                        <c:v>44917</c:v>
                      </c:pt>
                      <c:pt idx="61">
                        <c:v>44918</c:v>
                      </c:pt>
                      <c:pt idx="62">
                        <c:v>44919</c:v>
                      </c:pt>
                      <c:pt idx="63">
                        <c:v>44920</c:v>
                      </c:pt>
                      <c:pt idx="64">
                        <c:v>44921</c:v>
                      </c:pt>
                      <c:pt idx="65">
                        <c:v>44922</c:v>
                      </c:pt>
                      <c:pt idx="66">
                        <c:v>44923</c:v>
                      </c:pt>
                      <c:pt idx="67">
                        <c:v>44924</c:v>
                      </c:pt>
                      <c:pt idx="68">
                        <c:v>44925</c:v>
                      </c:pt>
                      <c:pt idx="69">
                        <c:v>44926</c:v>
                      </c:pt>
                      <c:pt idx="70">
                        <c:v>44927</c:v>
                      </c:pt>
                      <c:pt idx="71">
                        <c:v>44928</c:v>
                      </c:pt>
                      <c:pt idx="72">
                        <c:v>44929</c:v>
                      </c:pt>
                      <c:pt idx="73">
                        <c:v>44930</c:v>
                      </c:pt>
                      <c:pt idx="74">
                        <c:v>44931</c:v>
                      </c:pt>
                      <c:pt idx="75">
                        <c:v>44932</c:v>
                      </c:pt>
                      <c:pt idx="76">
                        <c:v>44933</c:v>
                      </c:pt>
                      <c:pt idx="77">
                        <c:v>44934</c:v>
                      </c:pt>
                      <c:pt idx="78">
                        <c:v>44935</c:v>
                      </c:pt>
                      <c:pt idx="79">
                        <c:v>44936</c:v>
                      </c:pt>
                      <c:pt idx="80">
                        <c:v>44937</c:v>
                      </c:pt>
                      <c:pt idx="81">
                        <c:v>44938</c:v>
                      </c:pt>
                      <c:pt idx="82">
                        <c:v>44939</c:v>
                      </c:pt>
                      <c:pt idx="83">
                        <c:v>44940</c:v>
                      </c:pt>
                      <c:pt idx="84">
                        <c:v>44941</c:v>
                      </c:pt>
                      <c:pt idx="85">
                        <c:v>44942</c:v>
                      </c:pt>
                      <c:pt idx="86">
                        <c:v>44943</c:v>
                      </c:pt>
                      <c:pt idx="87">
                        <c:v>44944</c:v>
                      </c:pt>
                      <c:pt idx="88">
                        <c:v>44945</c:v>
                      </c:pt>
                      <c:pt idx="89">
                        <c:v>44946</c:v>
                      </c:pt>
                      <c:pt idx="90">
                        <c:v>44947</c:v>
                      </c:pt>
                      <c:pt idx="91">
                        <c:v>44948</c:v>
                      </c:pt>
                      <c:pt idx="92">
                        <c:v>44949</c:v>
                      </c:pt>
                      <c:pt idx="93">
                        <c:v>44950</c:v>
                      </c:pt>
                      <c:pt idx="94">
                        <c:v>44951</c:v>
                      </c:pt>
                      <c:pt idx="95">
                        <c:v>44952</c:v>
                      </c:pt>
                      <c:pt idx="96">
                        <c:v>44953</c:v>
                      </c:pt>
                      <c:pt idx="97">
                        <c:v>44954</c:v>
                      </c:pt>
                      <c:pt idx="98">
                        <c:v>44955</c:v>
                      </c:pt>
                      <c:pt idx="99">
                        <c:v>44956</c:v>
                      </c:pt>
                      <c:pt idx="100">
                        <c:v>44957</c:v>
                      </c:pt>
                      <c:pt idx="101">
                        <c:v>44958</c:v>
                      </c:pt>
                      <c:pt idx="102">
                        <c:v>44959</c:v>
                      </c:pt>
                      <c:pt idx="103">
                        <c:v>44960</c:v>
                      </c:pt>
                      <c:pt idx="104">
                        <c:v>44961</c:v>
                      </c:pt>
                      <c:pt idx="105">
                        <c:v>44962</c:v>
                      </c:pt>
                      <c:pt idx="106">
                        <c:v>44963</c:v>
                      </c:pt>
                      <c:pt idx="107">
                        <c:v>44964</c:v>
                      </c:pt>
                      <c:pt idx="108">
                        <c:v>44965</c:v>
                      </c:pt>
                      <c:pt idx="109">
                        <c:v>44966</c:v>
                      </c:pt>
                      <c:pt idx="110">
                        <c:v>44967</c:v>
                      </c:pt>
                      <c:pt idx="111">
                        <c:v>44968</c:v>
                      </c:pt>
                      <c:pt idx="112">
                        <c:v>44969</c:v>
                      </c:pt>
                      <c:pt idx="113">
                        <c:v>44970</c:v>
                      </c:pt>
                      <c:pt idx="114">
                        <c:v>44971</c:v>
                      </c:pt>
                      <c:pt idx="115">
                        <c:v>44972</c:v>
                      </c:pt>
                      <c:pt idx="116">
                        <c:v>44973</c:v>
                      </c:pt>
                      <c:pt idx="117">
                        <c:v>44974</c:v>
                      </c:pt>
                      <c:pt idx="118">
                        <c:v>44975</c:v>
                      </c:pt>
                      <c:pt idx="119">
                        <c:v>44976</c:v>
                      </c:pt>
                      <c:pt idx="120">
                        <c:v>44977</c:v>
                      </c:pt>
                      <c:pt idx="121">
                        <c:v>44978</c:v>
                      </c:pt>
                      <c:pt idx="122">
                        <c:v>44979</c:v>
                      </c:pt>
                      <c:pt idx="123">
                        <c:v>44980</c:v>
                      </c:pt>
                      <c:pt idx="124">
                        <c:v>44981</c:v>
                      </c:pt>
                      <c:pt idx="125">
                        <c:v>44982</c:v>
                      </c:pt>
                      <c:pt idx="126">
                        <c:v>44983</c:v>
                      </c:pt>
                      <c:pt idx="127">
                        <c:v>44984</c:v>
                      </c:pt>
                      <c:pt idx="128">
                        <c:v>44985</c:v>
                      </c:pt>
                      <c:pt idx="129">
                        <c:v>44986</c:v>
                      </c:pt>
                      <c:pt idx="130">
                        <c:v>44987</c:v>
                      </c:pt>
                      <c:pt idx="131">
                        <c:v>44988</c:v>
                      </c:pt>
                      <c:pt idx="132">
                        <c:v>44989</c:v>
                      </c:pt>
                      <c:pt idx="133">
                        <c:v>44990</c:v>
                      </c:pt>
                      <c:pt idx="134">
                        <c:v>44991</c:v>
                      </c:pt>
                      <c:pt idx="135">
                        <c:v>44992</c:v>
                      </c:pt>
                      <c:pt idx="136">
                        <c:v>44993</c:v>
                      </c:pt>
                      <c:pt idx="137">
                        <c:v>44994</c:v>
                      </c:pt>
                      <c:pt idx="138">
                        <c:v>44995</c:v>
                      </c:pt>
                      <c:pt idx="139">
                        <c:v>44996</c:v>
                      </c:pt>
                      <c:pt idx="140">
                        <c:v>44997</c:v>
                      </c:pt>
                      <c:pt idx="141">
                        <c:v>44998</c:v>
                      </c:pt>
                      <c:pt idx="142">
                        <c:v>44999</c:v>
                      </c:pt>
                      <c:pt idx="143">
                        <c:v>45000</c:v>
                      </c:pt>
                      <c:pt idx="144">
                        <c:v>45001</c:v>
                      </c:pt>
                      <c:pt idx="145">
                        <c:v>45002</c:v>
                      </c:pt>
                      <c:pt idx="146">
                        <c:v>45003</c:v>
                      </c:pt>
                      <c:pt idx="147">
                        <c:v>45004</c:v>
                      </c:pt>
                      <c:pt idx="148">
                        <c:v>45005</c:v>
                      </c:pt>
                      <c:pt idx="149">
                        <c:v>45006</c:v>
                      </c:pt>
                      <c:pt idx="150">
                        <c:v>45007</c:v>
                      </c:pt>
                      <c:pt idx="151">
                        <c:v>45008</c:v>
                      </c:pt>
                      <c:pt idx="152">
                        <c:v>45009</c:v>
                      </c:pt>
                      <c:pt idx="153">
                        <c:v>45010</c:v>
                      </c:pt>
                      <c:pt idx="154">
                        <c:v>45011</c:v>
                      </c:pt>
                      <c:pt idx="155">
                        <c:v>45012</c:v>
                      </c:pt>
                      <c:pt idx="156">
                        <c:v>45013</c:v>
                      </c:pt>
                      <c:pt idx="157">
                        <c:v>45014</c:v>
                      </c:pt>
                      <c:pt idx="158">
                        <c:v>45015</c:v>
                      </c:pt>
                      <c:pt idx="159">
                        <c:v>45016</c:v>
                      </c:pt>
                      <c:pt idx="160">
                        <c:v>45017</c:v>
                      </c:pt>
                      <c:pt idx="161">
                        <c:v>45018</c:v>
                      </c:pt>
                      <c:pt idx="162">
                        <c:v>45019</c:v>
                      </c:pt>
                      <c:pt idx="163">
                        <c:v>45020</c:v>
                      </c:pt>
                      <c:pt idx="164">
                        <c:v>45021</c:v>
                      </c:pt>
                      <c:pt idx="165">
                        <c:v>45022</c:v>
                      </c:pt>
                      <c:pt idx="166">
                        <c:v>45023</c:v>
                      </c:pt>
                      <c:pt idx="167">
                        <c:v>45024</c:v>
                      </c:pt>
                      <c:pt idx="168">
                        <c:v>45025</c:v>
                      </c:pt>
                      <c:pt idx="169">
                        <c:v>45026</c:v>
                      </c:pt>
                      <c:pt idx="170">
                        <c:v>45027</c:v>
                      </c:pt>
                      <c:pt idx="171">
                        <c:v>45028</c:v>
                      </c:pt>
                      <c:pt idx="172">
                        <c:v>45029</c:v>
                      </c:pt>
                      <c:pt idx="173">
                        <c:v>45030</c:v>
                      </c:pt>
                      <c:pt idx="174">
                        <c:v>45031</c:v>
                      </c:pt>
                      <c:pt idx="175">
                        <c:v>45032</c:v>
                      </c:pt>
                      <c:pt idx="176">
                        <c:v>45033</c:v>
                      </c:pt>
                      <c:pt idx="177">
                        <c:v>45034</c:v>
                      </c:pt>
                      <c:pt idx="178">
                        <c:v>45035</c:v>
                      </c:pt>
                      <c:pt idx="179">
                        <c:v>45036</c:v>
                      </c:pt>
                      <c:pt idx="180">
                        <c:v>45037</c:v>
                      </c:pt>
                      <c:pt idx="181">
                        <c:v>45038</c:v>
                      </c:pt>
                      <c:pt idx="182">
                        <c:v>45039</c:v>
                      </c:pt>
                      <c:pt idx="183">
                        <c:v>45040</c:v>
                      </c:pt>
                      <c:pt idx="184">
                        <c:v>45041</c:v>
                      </c:pt>
                      <c:pt idx="185">
                        <c:v>45042</c:v>
                      </c:pt>
                      <c:pt idx="186">
                        <c:v>45043</c:v>
                      </c:pt>
                      <c:pt idx="187">
                        <c:v>45044</c:v>
                      </c:pt>
                      <c:pt idx="188">
                        <c:v>45045</c:v>
                      </c:pt>
                      <c:pt idx="189">
                        <c:v>45046</c:v>
                      </c:pt>
                      <c:pt idx="190">
                        <c:v>45047</c:v>
                      </c:pt>
                      <c:pt idx="191">
                        <c:v>45048</c:v>
                      </c:pt>
                      <c:pt idx="192">
                        <c:v>45049</c:v>
                      </c:pt>
                      <c:pt idx="193">
                        <c:v>45050</c:v>
                      </c:pt>
                      <c:pt idx="194">
                        <c:v>45051</c:v>
                      </c:pt>
                      <c:pt idx="195">
                        <c:v>45052</c:v>
                      </c:pt>
                      <c:pt idx="196">
                        <c:v>45053</c:v>
                      </c:pt>
                      <c:pt idx="197">
                        <c:v>45054</c:v>
                      </c:pt>
                      <c:pt idx="198">
                        <c:v>45055</c:v>
                      </c:pt>
                      <c:pt idx="199">
                        <c:v>45056</c:v>
                      </c:pt>
                      <c:pt idx="200">
                        <c:v>45057</c:v>
                      </c:pt>
                      <c:pt idx="201">
                        <c:v>45058</c:v>
                      </c:pt>
                      <c:pt idx="202">
                        <c:v>45059</c:v>
                      </c:pt>
                      <c:pt idx="203">
                        <c:v>45060</c:v>
                      </c:pt>
                      <c:pt idx="204">
                        <c:v>45061</c:v>
                      </c:pt>
                      <c:pt idx="205">
                        <c:v>45062</c:v>
                      </c:pt>
                      <c:pt idx="206">
                        <c:v>45063</c:v>
                      </c:pt>
                      <c:pt idx="207">
                        <c:v>45064</c:v>
                      </c:pt>
                      <c:pt idx="208">
                        <c:v>45065</c:v>
                      </c:pt>
                      <c:pt idx="209">
                        <c:v>45066</c:v>
                      </c:pt>
                      <c:pt idx="210">
                        <c:v>45067</c:v>
                      </c:pt>
                      <c:pt idx="211">
                        <c:v>45068</c:v>
                      </c:pt>
                      <c:pt idx="212">
                        <c:v>45069</c:v>
                      </c:pt>
                      <c:pt idx="213">
                        <c:v>45070</c:v>
                      </c:pt>
                      <c:pt idx="214">
                        <c:v>45071</c:v>
                      </c:pt>
                      <c:pt idx="215">
                        <c:v>45072</c:v>
                      </c:pt>
                      <c:pt idx="216">
                        <c:v>45073</c:v>
                      </c:pt>
                      <c:pt idx="217">
                        <c:v>45074</c:v>
                      </c:pt>
                      <c:pt idx="218">
                        <c:v>45075</c:v>
                      </c:pt>
                      <c:pt idx="219">
                        <c:v>45076</c:v>
                      </c:pt>
                      <c:pt idx="220">
                        <c:v>45077</c:v>
                      </c:pt>
                      <c:pt idx="221">
                        <c:v>45078</c:v>
                      </c:pt>
                      <c:pt idx="222">
                        <c:v>45079</c:v>
                      </c:pt>
                      <c:pt idx="223">
                        <c:v>45080</c:v>
                      </c:pt>
                      <c:pt idx="224">
                        <c:v>45081</c:v>
                      </c:pt>
                      <c:pt idx="225">
                        <c:v>45082</c:v>
                      </c:pt>
                      <c:pt idx="226">
                        <c:v>45083</c:v>
                      </c:pt>
                      <c:pt idx="227">
                        <c:v>45084</c:v>
                      </c:pt>
                      <c:pt idx="228">
                        <c:v>45085</c:v>
                      </c:pt>
                      <c:pt idx="229">
                        <c:v>45086</c:v>
                      </c:pt>
                      <c:pt idx="230">
                        <c:v>45087</c:v>
                      </c:pt>
                      <c:pt idx="231">
                        <c:v>45088</c:v>
                      </c:pt>
                      <c:pt idx="232">
                        <c:v>45089</c:v>
                      </c:pt>
                      <c:pt idx="233">
                        <c:v>45090</c:v>
                      </c:pt>
                      <c:pt idx="234">
                        <c:v>45091</c:v>
                      </c:pt>
                      <c:pt idx="235">
                        <c:v>45092</c:v>
                      </c:pt>
                      <c:pt idx="236">
                        <c:v>45093</c:v>
                      </c:pt>
                      <c:pt idx="237">
                        <c:v>45094</c:v>
                      </c:pt>
                      <c:pt idx="238">
                        <c:v>45095</c:v>
                      </c:pt>
                      <c:pt idx="239">
                        <c:v>45096</c:v>
                      </c:pt>
                      <c:pt idx="240">
                        <c:v>45097</c:v>
                      </c:pt>
                      <c:pt idx="241">
                        <c:v>45098</c:v>
                      </c:pt>
                      <c:pt idx="242">
                        <c:v>45099</c:v>
                      </c:pt>
                      <c:pt idx="243">
                        <c:v>45100</c:v>
                      </c:pt>
                      <c:pt idx="244">
                        <c:v>45101</c:v>
                      </c:pt>
                      <c:pt idx="245">
                        <c:v>45102</c:v>
                      </c:pt>
                      <c:pt idx="246">
                        <c:v>45103</c:v>
                      </c:pt>
                      <c:pt idx="247">
                        <c:v>45104</c:v>
                      </c:pt>
                      <c:pt idx="248">
                        <c:v>45105</c:v>
                      </c:pt>
                      <c:pt idx="249">
                        <c:v>45106</c:v>
                      </c:pt>
                      <c:pt idx="250">
                        <c:v>45107</c:v>
                      </c:pt>
                      <c:pt idx="251">
                        <c:v>45108</c:v>
                      </c:pt>
                      <c:pt idx="252">
                        <c:v>45109</c:v>
                      </c:pt>
                      <c:pt idx="253">
                        <c:v>45110</c:v>
                      </c:pt>
                      <c:pt idx="254">
                        <c:v>45111</c:v>
                      </c:pt>
                      <c:pt idx="255">
                        <c:v>45112</c:v>
                      </c:pt>
                      <c:pt idx="256">
                        <c:v>45113</c:v>
                      </c:pt>
                      <c:pt idx="257">
                        <c:v>45114</c:v>
                      </c:pt>
                      <c:pt idx="258">
                        <c:v>45115</c:v>
                      </c:pt>
                      <c:pt idx="259">
                        <c:v>45116</c:v>
                      </c:pt>
                      <c:pt idx="260">
                        <c:v>45117</c:v>
                      </c:pt>
                      <c:pt idx="261">
                        <c:v>45118</c:v>
                      </c:pt>
                      <c:pt idx="262">
                        <c:v>45119</c:v>
                      </c:pt>
                      <c:pt idx="263">
                        <c:v>45120</c:v>
                      </c:pt>
                      <c:pt idx="264">
                        <c:v>45121</c:v>
                      </c:pt>
                      <c:pt idx="265">
                        <c:v>45122</c:v>
                      </c:pt>
                      <c:pt idx="266">
                        <c:v>45123</c:v>
                      </c:pt>
                      <c:pt idx="267">
                        <c:v>45124</c:v>
                      </c:pt>
                      <c:pt idx="268">
                        <c:v>45125</c:v>
                      </c:pt>
                      <c:pt idx="269">
                        <c:v>45126</c:v>
                      </c:pt>
                      <c:pt idx="270">
                        <c:v>45127</c:v>
                      </c:pt>
                      <c:pt idx="271">
                        <c:v>45128</c:v>
                      </c:pt>
                      <c:pt idx="272">
                        <c:v>45129</c:v>
                      </c:pt>
                      <c:pt idx="273">
                        <c:v>45130</c:v>
                      </c:pt>
                      <c:pt idx="274">
                        <c:v>45131</c:v>
                      </c:pt>
                      <c:pt idx="275">
                        <c:v>45132</c:v>
                      </c:pt>
                      <c:pt idx="276">
                        <c:v>45133</c:v>
                      </c:pt>
                      <c:pt idx="277">
                        <c:v>45134</c:v>
                      </c:pt>
                      <c:pt idx="278">
                        <c:v>45135</c:v>
                      </c:pt>
                      <c:pt idx="279">
                        <c:v>45136</c:v>
                      </c:pt>
                      <c:pt idx="280">
                        <c:v>45137</c:v>
                      </c:pt>
                      <c:pt idx="281">
                        <c:v>45138</c:v>
                      </c:pt>
                      <c:pt idx="282">
                        <c:v>45139</c:v>
                      </c:pt>
                      <c:pt idx="283">
                        <c:v>45140</c:v>
                      </c:pt>
                      <c:pt idx="284">
                        <c:v>45141</c:v>
                      </c:pt>
                      <c:pt idx="285">
                        <c:v>45142</c:v>
                      </c:pt>
                      <c:pt idx="286">
                        <c:v>45143</c:v>
                      </c:pt>
                      <c:pt idx="287">
                        <c:v>45144</c:v>
                      </c:pt>
                      <c:pt idx="288">
                        <c:v>45145</c:v>
                      </c:pt>
                      <c:pt idx="289">
                        <c:v>45146</c:v>
                      </c:pt>
                      <c:pt idx="290">
                        <c:v>45147</c:v>
                      </c:pt>
                      <c:pt idx="291">
                        <c:v>45148</c:v>
                      </c:pt>
                      <c:pt idx="292">
                        <c:v>45149</c:v>
                      </c:pt>
                      <c:pt idx="293">
                        <c:v>45150</c:v>
                      </c:pt>
                      <c:pt idx="294">
                        <c:v>45151</c:v>
                      </c:pt>
                      <c:pt idx="295">
                        <c:v>45152</c:v>
                      </c:pt>
                      <c:pt idx="296">
                        <c:v>45153</c:v>
                      </c:pt>
                      <c:pt idx="297">
                        <c:v>45154</c:v>
                      </c:pt>
                      <c:pt idx="298">
                        <c:v>45155</c:v>
                      </c:pt>
                      <c:pt idx="299">
                        <c:v>45156</c:v>
                      </c:pt>
                      <c:pt idx="300">
                        <c:v>45157</c:v>
                      </c:pt>
                      <c:pt idx="301">
                        <c:v>45158</c:v>
                      </c:pt>
                      <c:pt idx="302">
                        <c:v>45159</c:v>
                      </c:pt>
                      <c:pt idx="303">
                        <c:v>45160</c:v>
                      </c:pt>
                      <c:pt idx="304">
                        <c:v>45161</c:v>
                      </c:pt>
                      <c:pt idx="305">
                        <c:v>45162</c:v>
                      </c:pt>
                      <c:pt idx="306">
                        <c:v>45163</c:v>
                      </c:pt>
                      <c:pt idx="307">
                        <c:v>45164</c:v>
                      </c:pt>
                      <c:pt idx="308">
                        <c:v>45165</c:v>
                      </c:pt>
                      <c:pt idx="309">
                        <c:v>45166</c:v>
                      </c:pt>
                      <c:pt idx="310">
                        <c:v>45167</c:v>
                      </c:pt>
                      <c:pt idx="311">
                        <c:v>45168</c:v>
                      </c:pt>
                      <c:pt idx="312">
                        <c:v>45169</c:v>
                      </c:pt>
                      <c:pt idx="313">
                        <c:v>45170</c:v>
                      </c:pt>
                      <c:pt idx="314">
                        <c:v>45171</c:v>
                      </c:pt>
                      <c:pt idx="315">
                        <c:v>45172</c:v>
                      </c:pt>
                      <c:pt idx="316">
                        <c:v>45173</c:v>
                      </c:pt>
                      <c:pt idx="317">
                        <c:v>45174</c:v>
                      </c:pt>
                      <c:pt idx="318">
                        <c:v>45175</c:v>
                      </c:pt>
                      <c:pt idx="319">
                        <c:v>45176</c:v>
                      </c:pt>
                      <c:pt idx="320">
                        <c:v>45177</c:v>
                      </c:pt>
                      <c:pt idx="321">
                        <c:v>45178</c:v>
                      </c:pt>
                      <c:pt idx="322">
                        <c:v>45179</c:v>
                      </c:pt>
                      <c:pt idx="323">
                        <c:v>45180</c:v>
                      </c:pt>
                      <c:pt idx="324">
                        <c:v>45181</c:v>
                      </c:pt>
                      <c:pt idx="325">
                        <c:v>45182</c:v>
                      </c:pt>
                      <c:pt idx="326">
                        <c:v>45183</c:v>
                      </c:pt>
                      <c:pt idx="327">
                        <c:v>45184</c:v>
                      </c:pt>
                      <c:pt idx="328">
                        <c:v>45185</c:v>
                      </c:pt>
                      <c:pt idx="329">
                        <c:v>45186</c:v>
                      </c:pt>
                      <c:pt idx="330">
                        <c:v>45187</c:v>
                      </c:pt>
                      <c:pt idx="331">
                        <c:v>45188</c:v>
                      </c:pt>
                      <c:pt idx="332">
                        <c:v>45189</c:v>
                      </c:pt>
                      <c:pt idx="333">
                        <c:v>45190</c:v>
                      </c:pt>
                      <c:pt idx="334">
                        <c:v>45191</c:v>
                      </c:pt>
                      <c:pt idx="335">
                        <c:v>45192</c:v>
                      </c:pt>
                      <c:pt idx="336">
                        <c:v>45193</c:v>
                      </c:pt>
                      <c:pt idx="337">
                        <c:v>45194</c:v>
                      </c:pt>
                      <c:pt idx="338">
                        <c:v>45195</c:v>
                      </c:pt>
                      <c:pt idx="339">
                        <c:v>45196</c:v>
                      </c:pt>
                      <c:pt idx="340">
                        <c:v>45197</c:v>
                      </c:pt>
                      <c:pt idx="341">
                        <c:v>45198</c:v>
                      </c:pt>
                      <c:pt idx="342">
                        <c:v>45199</c:v>
                      </c:pt>
                      <c:pt idx="343">
                        <c:v>45200</c:v>
                      </c:pt>
                      <c:pt idx="344">
                        <c:v>45201</c:v>
                      </c:pt>
                      <c:pt idx="345">
                        <c:v>45202</c:v>
                      </c:pt>
                      <c:pt idx="346">
                        <c:v>45203</c:v>
                      </c:pt>
                      <c:pt idx="347">
                        <c:v>45204</c:v>
                      </c:pt>
                      <c:pt idx="348">
                        <c:v>45205</c:v>
                      </c:pt>
                      <c:pt idx="349">
                        <c:v>45206</c:v>
                      </c:pt>
                      <c:pt idx="350">
                        <c:v>45207</c:v>
                      </c:pt>
                      <c:pt idx="351">
                        <c:v>45208</c:v>
                      </c:pt>
                      <c:pt idx="352">
                        <c:v>45209</c:v>
                      </c:pt>
                      <c:pt idx="353">
                        <c:v>45210</c:v>
                      </c:pt>
                      <c:pt idx="354">
                        <c:v>45211</c:v>
                      </c:pt>
                      <c:pt idx="355">
                        <c:v>45212</c:v>
                      </c:pt>
                      <c:pt idx="356">
                        <c:v>45213</c:v>
                      </c:pt>
                      <c:pt idx="357">
                        <c:v>45214</c:v>
                      </c:pt>
                      <c:pt idx="358">
                        <c:v>45215</c:v>
                      </c:pt>
                      <c:pt idx="359">
                        <c:v>45216</c:v>
                      </c:pt>
                      <c:pt idx="360">
                        <c:v>45217</c:v>
                      </c:pt>
                      <c:pt idx="361">
                        <c:v>45218</c:v>
                      </c:pt>
                      <c:pt idx="362">
                        <c:v>45219</c:v>
                      </c:pt>
                      <c:pt idx="363">
                        <c:v>45220</c:v>
                      </c:pt>
                      <c:pt idx="364">
                        <c:v>45221</c:v>
                      </c:pt>
                      <c:pt idx="365">
                        <c:v>45222</c:v>
                      </c:pt>
                      <c:pt idx="366">
                        <c:v>45223</c:v>
                      </c:pt>
                      <c:pt idx="367">
                        <c:v>45224</c:v>
                      </c:pt>
                      <c:pt idx="368">
                        <c:v>45225</c:v>
                      </c:pt>
                      <c:pt idx="369">
                        <c:v>45226</c:v>
                      </c:pt>
                      <c:pt idx="370">
                        <c:v>45227</c:v>
                      </c:pt>
                      <c:pt idx="371">
                        <c:v>45228</c:v>
                      </c:pt>
                      <c:pt idx="372">
                        <c:v>45229</c:v>
                      </c:pt>
                      <c:pt idx="373">
                        <c:v>45230</c:v>
                      </c:pt>
                      <c:pt idx="374">
                        <c:v>45231</c:v>
                      </c:pt>
                      <c:pt idx="375">
                        <c:v>45232</c:v>
                      </c:pt>
                      <c:pt idx="376">
                        <c:v>45233</c:v>
                      </c:pt>
                      <c:pt idx="377">
                        <c:v>45234</c:v>
                      </c:pt>
                      <c:pt idx="378">
                        <c:v>45235</c:v>
                      </c:pt>
                      <c:pt idx="379">
                        <c:v>45236</c:v>
                      </c:pt>
                      <c:pt idx="380">
                        <c:v>45237</c:v>
                      </c:pt>
                      <c:pt idx="381">
                        <c:v>45238</c:v>
                      </c:pt>
                      <c:pt idx="382">
                        <c:v>45239</c:v>
                      </c:pt>
                      <c:pt idx="383">
                        <c:v>45240</c:v>
                      </c:pt>
                      <c:pt idx="384">
                        <c:v>45241</c:v>
                      </c:pt>
                      <c:pt idx="385">
                        <c:v>45242</c:v>
                      </c:pt>
                      <c:pt idx="386">
                        <c:v>45243</c:v>
                      </c:pt>
                      <c:pt idx="387">
                        <c:v>45244</c:v>
                      </c:pt>
                      <c:pt idx="388">
                        <c:v>45245</c:v>
                      </c:pt>
                      <c:pt idx="389">
                        <c:v>45246</c:v>
                      </c:pt>
                      <c:pt idx="390">
                        <c:v>45247</c:v>
                      </c:pt>
                      <c:pt idx="391">
                        <c:v>45248</c:v>
                      </c:pt>
                      <c:pt idx="392">
                        <c:v>45249</c:v>
                      </c:pt>
                      <c:pt idx="393">
                        <c:v>45250</c:v>
                      </c:pt>
                      <c:pt idx="394">
                        <c:v>45251</c:v>
                      </c:pt>
                      <c:pt idx="395">
                        <c:v>45252</c:v>
                      </c:pt>
                      <c:pt idx="396">
                        <c:v>45253</c:v>
                      </c:pt>
                      <c:pt idx="397">
                        <c:v>45254</c:v>
                      </c:pt>
                      <c:pt idx="398">
                        <c:v>45255</c:v>
                      </c:pt>
                      <c:pt idx="399">
                        <c:v>45256</c:v>
                      </c:pt>
                      <c:pt idx="400">
                        <c:v>45257</c:v>
                      </c:pt>
                      <c:pt idx="401">
                        <c:v>45258</c:v>
                      </c:pt>
                      <c:pt idx="402">
                        <c:v>45259</c:v>
                      </c:pt>
                      <c:pt idx="403">
                        <c:v>45260</c:v>
                      </c:pt>
                      <c:pt idx="404">
                        <c:v>45261</c:v>
                      </c:pt>
                      <c:pt idx="405">
                        <c:v>45262</c:v>
                      </c:pt>
                      <c:pt idx="406">
                        <c:v>45263</c:v>
                      </c:pt>
                      <c:pt idx="407">
                        <c:v>45264</c:v>
                      </c:pt>
                      <c:pt idx="408">
                        <c:v>45265</c:v>
                      </c:pt>
                      <c:pt idx="409">
                        <c:v>45266</c:v>
                      </c:pt>
                      <c:pt idx="410">
                        <c:v>45267</c:v>
                      </c:pt>
                      <c:pt idx="411">
                        <c:v>45268</c:v>
                      </c:pt>
                      <c:pt idx="412">
                        <c:v>45269</c:v>
                      </c:pt>
                      <c:pt idx="413">
                        <c:v>45270</c:v>
                      </c:pt>
                      <c:pt idx="414">
                        <c:v>45271</c:v>
                      </c:pt>
                      <c:pt idx="415">
                        <c:v>45272</c:v>
                      </c:pt>
                      <c:pt idx="416">
                        <c:v>45273</c:v>
                      </c:pt>
                      <c:pt idx="417">
                        <c:v>45274</c:v>
                      </c:pt>
                      <c:pt idx="418">
                        <c:v>45275</c:v>
                      </c:pt>
                      <c:pt idx="419">
                        <c:v>45276</c:v>
                      </c:pt>
                      <c:pt idx="420">
                        <c:v>45277</c:v>
                      </c:pt>
                      <c:pt idx="421">
                        <c:v>45278</c:v>
                      </c:pt>
                      <c:pt idx="422">
                        <c:v>45279</c:v>
                      </c:pt>
                      <c:pt idx="423">
                        <c:v>45280</c:v>
                      </c:pt>
                      <c:pt idx="424">
                        <c:v>45281</c:v>
                      </c:pt>
                      <c:pt idx="425">
                        <c:v>45282</c:v>
                      </c:pt>
                      <c:pt idx="426">
                        <c:v>45283</c:v>
                      </c:pt>
                      <c:pt idx="427">
                        <c:v>45284</c:v>
                      </c:pt>
                      <c:pt idx="428">
                        <c:v>45285</c:v>
                      </c:pt>
                      <c:pt idx="429">
                        <c:v>45286</c:v>
                      </c:pt>
                      <c:pt idx="430">
                        <c:v>45287</c:v>
                      </c:pt>
                      <c:pt idx="431">
                        <c:v>45288</c:v>
                      </c:pt>
                      <c:pt idx="432">
                        <c:v>45289</c:v>
                      </c:pt>
                      <c:pt idx="433">
                        <c:v>45290</c:v>
                      </c:pt>
                      <c:pt idx="434">
                        <c:v>45291</c:v>
                      </c:pt>
                      <c:pt idx="435">
                        <c:v>45292</c:v>
                      </c:pt>
                      <c:pt idx="436">
                        <c:v>45293</c:v>
                      </c:pt>
                      <c:pt idx="437">
                        <c:v>45294</c:v>
                      </c:pt>
                      <c:pt idx="438">
                        <c:v>45295</c:v>
                      </c:pt>
                      <c:pt idx="439">
                        <c:v>45296</c:v>
                      </c:pt>
                      <c:pt idx="440">
                        <c:v>45297</c:v>
                      </c:pt>
                      <c:pt idx="441">
                        <c:v>45298</c:v>
                      </c:pt>
                      <c:pt idx="442">
                        <c:v>45299</c:v>
                      </c:pt>
                      <c:pt idx="443">
                        <c:v>45300</c:v>
                      </c:pt>
                      <c:pt idx="444">
                        <c:v>45301</c:v>
                      </c:pt>
                      <c:pt idx="445">
                        <c:v>45302</c:v>
                      </c:pt>
                      <c:pt idx="446">
                        <c:v>45303</c:v>
                      </c:pt>
                      <c:pt idx="447">
                        <c:v>45304</c:v>
                      </c:pt>
                      <c:pt idx="448">
                        <c:v>45305</c:v>
                      </c:pt>
                      <c:pt idx="449">
                        <c:v>45306</c:v>
                      </c:pt>
                      <c:pt idx="450">
                        <c:v>45307</c:v>
                      </c:pt>
                      <c:pt idx="451">
                        <c:v>45308</c:v>
                      </c:pt>
                      <c:pt idx="452">
                        <c:v>45309</c:v>
                      </c:pt>
                      <c:pt idx="453">
                        <c:v>45310</c:v>
                      </c:pt>
                      <c:pt idx="454">
                        <c:v>45311</c:v>
                      </c:pt>
                      <c:pt idx="455">
                        <c:v>45312</c:v>
                      </c:pt>
                      <c:pt idx="456">
                        <c:v>45313</c:v>
                      </c:pt>
                      <c:pt idx="457">
                        <c:v>45314</c:v>
                      </c:pt>
                      <c:pt idx="458">
                        <c:v>45315</c:v>
                      </c:pt>
                      <c:pt idx="459">
                        <c:v>45316</c:v>
                      </c:pt>
                      <c:pt idx="460">
                        <c:v>45317</c:v>
                      </c:pt>
                      <c:pt idx="461">
                        <c:v>45318</c:v>
                      </c:pt>
                      <c:pt idx="462">
                        <c:v>45319</c:v>
                      </c:pt>
                      <c:pt idx="463">
                        <c:v>45320</c:v>
                      </c:pt>
                      <c:pt idx="464">
                        <c:v>45321</c:v>
                      </c:pt>
                      <c:pt idx="465">
                        <c:v>45322</c:v>
                      </c:pt>
                      <c:pt idx="466">
                        <c:v>45323</c:v>
                      </c:pt>
                      <c:pt idx="467">
                        <c:v>45324</c:v>
                      </c:pt>
                      <c:pt idx="468">
                        <c:v>45325</c:v>
                      </c:pt>
                      <c:pt idx="469">
                        <c:v>45326</c:v>
                      </c:pt>
                      <c:pt idx="470">
                        <c:v>45327</c:v>
                      </c:pt>
                      <c:pt idx="471">
                        <c:v>45328</c:v>
                      </c:pt>
                      <c:pt idx="472">
                        <c:v>45329</c:v>
                      </c:pt>
                      <c:pt idx="473">
                        <c:v>45330</c:v>
                      </c:pt>
                      <c:pt idx="474">
                        <c:v>45331</c:v>
                      </c:pt>
                      <c:pt idx="475">
                        <c:v>45332</c:v>
                      </c:pt>
                      <c:pt idx="476">
                        <c:v>45333</c:v>
                      </c:pt>
                      <c:pt idx="477">
                        <c:v>45334</c:v>
                      </c:pt>
                      <c:pt idx="478">
                        <c:v>45335</c:v>
                      </c:pt>
                      <c:pt idx="479">
                        <c:v>45336</c:v>
                      </c:pt>
                      <c:pt idx="480">
                        <c:v>45337</c:v>
                      </c:pt>
                      <c:pt idx="481">
                        <c:v>45338</c:v>
                      </c:pt>
                      <c:pt idx="482">
                        <c:v>45339</c:v>
                      </c:pt>
                      <c:pt idx="483">
                        <c:v>45340</c:v>
                      </c:pt>
                      <c:pt idx="484">
                        <c:v>45341</c:v>
                      </c:pt>
                      <c:pt idx="485">
                        <c:v>45342</c:v>
                      </c:pt>
                      <c:pt idx="486">
                        <c:v>45343</c:v>
                      </c:pt>
                      <c:pt idx="487">
                        <c:v>45344</c:v>
                      </c:pt>
                      <c:pt idx="488">
                        <c:v>45345</c:v>
                      </c:pt>
                      <c:pt idx="489">
                        <c:v>45346</c:v>
                      </c:pt>
                      <c:pt idx="490">
                        <c:v>45347</c:v>
                      </c:pt>
                      <c:pt idx="491">
                        <c:v>45348</c:v>
                      </c:pt>
                      <c:pt idx="492">
                        <c:v>45349</c:v>
                      </c:pt>
                      <c:pt idx="493">
                        <c:v>45350</c:v>
                      </c:pt>
                      <c:pt idx="494">
                        <c:v>45351</c:v>
                      </c:pt>
                      <c:pt idx="495">
                        <c:v>45352</c:v>
                      </c:pt>
                      <c:pt idx="496">
                        <c:v>45353</c:v>
                      </c:pt>
                      <c:pt idx="497">
                        <c:v>45354</c:v>
                      </c:pt>
                      <c:pt idx="498">
                        <c:v>45355</c:v>
                      </c:pt>
                      <c:pt idx="499">
                        <c:v>45356</c:v>
                      </c:pt>
                      <c:pt idx="500">
                        <c:v>45357</c:v>
                      </c:pt>
                      <c:pt idx="501">
                        <c:v>45358</c:v>
                      </c:pt>
                      <c:pt idx="502">
                        <c:v>45359</c:v>
                      </c:pt>
                      <c:pt idx="503">
                        <c:v>45360</c:v>
                      </c:pt>
                      <c:pt idx="504">
                        <c:v>45361</c:v>
                      </c:pt>
                      <c:pt idx="505">
                        <c:v>45362</c:v>
                      </c:pt>
                      <c:pt idx="506">
                        <c:v>45363</c:v>
                      </c:pt>
                      <c:pt idx="507">
                        <c:v>45364</c:v>
                      </c:pt>
                      <c:pt idx="508">
                        <c:v>45365</c:v>
                      </c:pt>
                      <c:pt idx="509">
                        <c:v>45366</c:v>
                      </c:pt>
                      <c:pt idx="510">
                        <c:v>45367</c:v>
                      </c:pt>
                      <c:pt idx="511">
                        <c:v>45368</c:v>
                      </c:pt>
                      <c:pt idx="512">
                        <c:v>45369</c:v>
                      </c:pt>
                      <c:pt idx="513">
                        <c:v>45370</c:v>
                      </c:pt>
                      <c:pt idx="514">
                        <c:v>45371</c:v>
                      </c:pt>
                      <c:pt idx="515">
                        <c:v>45372</c:v>
                      </c:pt>
                      <c:pt idx="516">
                        <c:v>45373</c:v>
                      </c:pt>
                      <c:pt idx="517">
                        <c:v>45374</c:v>
                      </c:pt>
                      <c:pt idx="518">
                        <c:v>45375</c:v>
                      </c:pt>
                      <c:pt idx="519">
                        <c:v>45376</c:v>
                      </c:pt>
                      <c:pt idx="520">
                        <c:v>45377</c:v>
                      </c:pt>
                      <c:pt idx="521">
                        <c:v>45378</c:v>
                      </c:pt>
                      <c:pt idx="522">
                        <c:v>45379</c:v>
                      </c:pt>
                      <c:pt idx="523">
                        <c:v>45380</c:v>
                      </c:pt>
                      <c:pt idx="524">
                        <c:v>45381</c:v>
                      </c:pt>
                      <c:pt idx="525">
                        <c:v>45382</c:v>
                      </c:pt>
                      <c:pt idx="526">
                        <c:v>45383</c:v>
                      </c:pt>
                      <c:pt idx="527">
                        <c:v>45384</c:v>
                      </c:pt>
                      <c:pt idx="528">
                        <c:v>45385</c:v>
                      </c:pt>
                      <c:pt idx="529">
                        <c:v>45386</c:v>
                      </c:pt>
                      <c:pt idx="530">
                        <c:v>45387</c:v>
                      </c:pt>
                      <c:pt idx="531">
                        <c:v>45388</c:v>
                      </c:pt>
                      <c:pt idx="532">
                        <c:v>45389</c:v>
                      </c:pt>
                      <c:pt idx="533">
                        <c:v>45390</c:v>
                      </c:pt>
                      <c:pt idx="534">
                        <c:v>45391</c:v>
                      </c:pt>
                      <c:pt idx="535">
                        <c:v>45392</c:v>
                      </c:pt>
                      <c:pt idx="536">
                        <c:v>45393</c:v>
                      </c:pt>
                      <c:pt idx="537">
                        <c:v>45394</c:v>
                      </c:pt>
                      <c:pt idx="538">
                        <c:v>45395</c:v>
                      </c:pt>
                      <c:pt idx="539">
                        <c:v>45396</c:v>
                      </c:pt>
                      <c:pt idx="540">
                        <c:v>45397</c:v>
                      </c:pt>
                      <c:pt idx="541">
                        <c:v>45398</c:v>
                      </c:pt>
                      <c:pt idx="542">
                        <c:v>45399</c:v>
                      </c:pt>
                      <c:pt idx="543">
                        <c:v>45400</c:v>
                      </c:pt>
                      <c:pt idx="544">
                        <c:v>45401</c:v>
                      </c:pt>
                      <c:pt idx="545">
                        <c:v>45402</c:v>
                      </c:pt>
                      <c:pt idx="546">
                        <c:v>45403</c:v>
                      </c:pt>
                      <c:pt idx="547">
                        <c:v>45404</c:v>
                      </c:pt>
                      <c:pt idx="548">
                        <c:v>45405</c:v>
                      </c:pt>
                      <c:pt idx="549">
                        <c:v>45406</c:v>
                      </c:pt>
                      <c:pt idx="550">
                        <c:v>45407</c:v>
                      </c:pt>
                      <c:pt idx="551">
                        <c:v>45408</c:v>
                      </c:pt>
                      <c:pt idx="552">
                        <c:v>45409</c:v>
                      </c:pt>
                      <c:pt idx="553">
                        <c:v>45410</c:v>
                      </c:pt>
                      <c:pt idx="554">
                        <c:v>45411</c:v>
                      </c:pt>
                      <c:pt idx="555">
                        <c:v>45412</c:v>
                      </c:pt>
                      <c:pt idx="556">
                        <c:v>45413</c:v>
                      </c:pt>
                      <c:pt idx="557">
                        <c:v>45414</c:v>
                      </c:pt>
                      <c:pt idx="558">
                        <c:v>45415</c:v>
                      </c:pt>
                      <c:pt idx="559">
                        <c:v>45416</c:v>
                      </c:pt>
                      <c:pt idx="560">
                        <c:v>45417</c:v>
                      </c:pt>
                      <c:pt idx="561">
                        <c:v>45418</c:v>
                      </c:pt>
                      <c:pt idx="562">
                        <c:v>45419</c:v>
                      </c:pt>
                      <c:pt idx="563">
                        <c:v>45420</c:v>
                      </c:pt>
                      <c:pt idx="564">
                        <c:v>45421</c:v>
                      </c:pt>
                      <c:pt idx="565">
                        <c:v>45422</c:v>
                      </c:pt>
                      <c:pt idx="566">
                        <c:v>45423</c:v>
                      </c:pt>
                      <c:pt idx="567">
                        <c:v>45424</c:v>
                      </c:pt>
                      <c:pt idx="568">
                        <c:v>45425</c:v>
                      </c:pt>
                      <c:pt idx="569">
                        <c:v>45426</c:v>
                      </c:pt>
                      <c:pt idx="570">
                        <c:v>45427</c:v>
                      </c:pt>
                      <c:pt idx="571">
                        <c:v>45428</c:v>
                      </c:pt>
                      <c:pt idx="572">
                        <c:v>45429</c:v>
                      </c:pt>
                      <c:pt idx="573">
                        <c:v>45430</c:v>
                      </c:pt>
                      <c:pt idx="574">
                        <c:v>45431</c:v>
                      </c:pt>
                      <c:pt idx="575">
                        <c:v>45432</c:v>
                      </c:pt>
                      <c:pt idx="576">
                        <c:v>45433</c:v>
                      </c:pt>
                      <c:pt idx="577">
                        <c:v>45434</c:v>
                      </c:pt>
                      <c:pt idx="578">
                        <c:v>45435</c:v>
                      </c:pt>
                      <c:pt idx="579">
                        <c:v>45436</c:v>
                      </c:pt>
                      <c:pt idx="580">
                        <c:v>45437</c:v>
                      </c:pt>
                      <c:pt idx="581">
                        <c:v>45438</c:v>
                      </c:pt>
                      <c:pt idx="582">
                        <c:v>45439</c:v>
                      </c:pt>
                      <c:pt idx="583">
                        <c:v>45440</c:v>
                      </c:pt>
                      <c:pt idx="584">
                        <c:v>45441</c:v>
                      </c:pt>
                      <c:pt idx="585">
                        <c:v>45442</c:v>
                      </c:pt>
                      <c:pt idx="586">
                        <c:v>45443</c:v>
                      </c:pt>
                      <c:pt idx="587">
                        <c:v>45444</c:v>
                      </c:pt>
                      <c:pt idx="588">
                        <c:v>45445</c:v>
                      </c:pt>
                      <c:pt idx="589">
                        <c:v>45446</c:v>
                      </c:pt>
                      <c:pt idx="590">
                        <c:v>45447</c:v>
                      </c:pt>
                      <c:pt idx="591">
                        <c:v>45448</c:v>
                      </c:pt>
                      <c:pt idx="592">
                        <c:v>45449</c:v>
                      </c:pt>
                      <c:pt idx="593">
                        <c:v>45450</c:v>
                      </c:pt>
                      <c:pt idx="594">
                        <c:v>45451</c:v>
                      </c:pt>
                      <c:pt idx="595">
                        <c:v>45452</c:v>
                      </c:pt>
                      <c:pt idx="596">
                        <c:v>45453</c:v>
                      </c:pt>
                      <c:pt idx="597">
                        <c:v>45454</c:v>
                      </c:pt>
                      <c:pt idx="598">
                        <c:v>45455</c:v>
                      </c:pt>
                      <c:pt idx="599">
                        <c:v>45456</c:v>
                      </c:pt>
                      <c:pt idx="600">
                        <c:v>45457</c:v>
                      </c:pt>
                      <c:pt idx="601">
                        <c:v>45458</c:v>
                      </c:pt>
                      <c:pt idx="602">
                        <c:v>45459</c:v>
                      </c:pt>
                      <c:pt idx="603">
                        <c:v>45460</c:v>
                      </c:pt>
                      <c:pt idx="604">
                        <c:v>45461</c:v>
                      </c:pt>
                      <c:pt idx="605">
                        <c:v>45462</c:v>
                      </c:pt>
                      <c:pt idx="606">
                        <c:v>45463</c:v>
                      </c:pt>
                      <c:pt idx="607">
                        <c:v>45464</c:v>
                      </c:pt>
                      <c:pt idx="608">
                        <c:v>45465</c:v>
                      </c:pt>
                      <c:pt idx="609">
                        <c:v>45466</c:v>
                      </c:pt>
                      <c:pt idx="610">
                        <c:v>45467</c:v>
                      </c:pt>
                      <c:pt idx="611">
                        <c:v>45468</c:v>
                      </c:pt>
                      <c:pt idx="612">
                        <c:v>45469</c:v>
                      </c:pt>
                      <c:pt idx="613">
                        <c:v>45470</c:v>
                      </c:pt>
                      <c:pt idx="614">
                        <c:v>45471</c:v>
                      </c:pt>
                      <c:pt idx="615">
                        <c:v>45472</c:v>
                      </c:pt>
                      <c:pt idx="616">
                        <c:v>45473</c:v>
                      </c:pt>
                      <c:pt idx="617">
                        <c:v>45474</c:v>
                      </c:pt>
                      <c:pt idx="618">
                        <c:v>45475</c:v>
                      </c:pt>
                      <c:pt idx="619">
                        <c:v>45476</c:v>
                      </c:pt>
                      <c:pt idx="620">
                        <c:v>45477</c:v>
                      </c:pt>
                      <c:pt idx="621">
                        <c:v>45478</c:v>
                      </c:pt>
                      <c:pt idx="622">
                        <c:v>45479</c:v>
                      </c:pt>
                      <c:pt idx="623">
                        <c:v>45480</c:v>
                      </c:pt>
                      <c:pt idx="624">
                        <c:v>45481</c:v>
                      </c:pt>
                      <c:pt idx="625">
                        <c:v>45482</c:v>
                      </c:pt>
                      <c:pt idx="626">
                        <c:v>45483</c:v>
                      </c:pt>
                      <c:pt idx="627">
                        <c:v>45484</c:v>
                      </c:pt>
                      <c:pt idx="628">
                        <c:v>45485</c:v>
                      </c:pt>
                      <c:pt idx="629">
                        <c:v>45486</c:v>
                      </c:pt>
                      <c:pt idx="630">
                        <c:v>45487</c:v>
                      </c:pt>
                      <c:pt idx="631">
                        <c:v>45488</c:v>
                      </c:pt>
                      <c:pt idx="632">
                        <c:v>45489</c:v>
                      </c:pt>
                      <c:pt idx="633">
                        <c:v>45490</c:v>
                      </c:pt>
                      <c:pt idx="634">
                        <c:v>45491</c:v>
                      </c:pt>
                      <c:pt idx="635">
                        <c:v>45492</c:v>
                      </c:pt>
                      <c:pt idx="636">
                        <c:v>45493</c:v>
                      </c:pt>
                      <c:pt idx="637">
                        <c:v>45494</c:v>
                      </c:pt>
                      <c:pt idx="638">
                        <c:v>45495</c:v>
                      </c:pt>
                      <c:pt idx="639">
                        <c:v>45496</c:v>
                      </c:pt>
                      <c:pt idx="640">
                        <c:v>45497</c:v>
                      </c:pt>
                      <c:pt idx="641">
                        <c:v>45498</c:v>
                      </c:pt>
                      <c:pt idx="642">
                        <c:v>45499</c:v>
                      </c:pt>
                      <c:pt idx="643">
                        <c:v>45500</c:v>
                      </c:pt>
                      <c:pt idx="644">
                        <c:v>45501</c:v>
                      </c:pt>
                      <c:pt idx="645">
                        <c:v>45502</c:v>
                      </c:pt>
                      <c:pt idx="646">
                        <c:v>45503</c:v>
                      </c:pt>
                      <c:pt idx="647">
                        <c:v>45504</c:v>
                      </c:pt>
                      <c:pt idx="648">
                        <c:v>45505</c:v>
                      </c:pt>
                      <c:pt idx="649">
                        <c:v>45506</c:v>
                      </c:pt>
                      <c:pt idx="650">
                        <c:v>45507</c:v>
                      </c:pt>
                      <c:pt idx="651">
                        <c:v>45508</c:v>
                      </c:pt>
                      <c:pt idx="652">
                        <c:v>45509</c:v>
                      </c:pt>
                      <c:pt idx="653">
                        <c:v>45510</c:v>
                      </c:pt>
                      <c:pt idx="654">
                        <c:v>45511</c:v>
                      </c:pt>
                      <c:pt idx="655">
                        <c:v>45512</c:v>
                      </c:pt>
                      <c:pt idx="656">
                        <c:v>45513</c:v>
                      </c:pt>
                      <c:pt idx="657">
                        <c:v>45514</c:v>
                      </c:pt>
                      <c:pt idx="658">
                        <c:v>45515</c:v>
                      </c:pt>
                      <c:pt idx="659">
                        <c:v>45516</c:v>
                      </c:pt>
                      <c:pt idx="660">
                        <c:v>45517</c:v>
                      </c:pt>
                      <c:pt idx="661">
                        <c:v>45518</c:v>
                      </c:pt>
                      <c:pt idx="662">
                        <c:v>45519</c:v>
                      </c:pt>
                      <c:pt idx="663">
                        <c:v>45520</c:v>
                      </c:pt>
                      <c:pt idx="664">
                        <c:v>45521</c:v>
                      </c:pt>
                      <c:pt idx="665">
                        <c:v>45522</c:v>
                      </c:pt>
                      <c:pt idx="666">
                        <c:v>45523</c:v>
                      </c:pt>
                      <c:pt idx="667">
                        <c:v>45524</c:v>
                      </c:pt>
                      <c:pt idx="668">
                        <c:v>45525</c:v>
                      </c:pt>
                      <c:pt idx="669">
                        <c:v>45526</c:v>
                      </c:pt>
                      <c:pt idx="670">
                        <c:v>45527</c:v>
                      </c:pt>
                      <c:pt idx="671">
                        <c:v>45528</c:v>
                      </c:pt>
                      <c:pt idx="672">
                        <c:v>45529</c:v>
                      </c:pt>
                      <c:pt idx="673">
                        <c:v>45530</c:v>
                      </c:pt>
                      <c:pt idx="674">
                        <c:v>45531</c:v>
                      </c:pt>
                      <c:pt idx="675">
                        <c:v>45532</c:v>
                      </c:pt>
                      <c:pt idx="676">
                        <c:v>45533</c:v>
                      </c:pt>
                      <c:pt idx="677">
                        <c:v>45534</c:v>
                      </c:pt>
                      <c:pt idx="678">
                        <c:v>45535</c:v>
                      </c:pt>
                      <c:pt idx="679">
                        <c:v>45536</c:v>
                      </c:pt>
                      <c:pt idx="680">
                        <c:v>45537</c:v>
                      </c:pt>
                      <c:pt idx="681">
                        <c:v>45538</c:v>
                      </c:pt>
                      <c:pt idx="682">
                        <c:v>45539</c:v>
                      </c:pt>
                      <c:pt idx="683">
                        <c:v>45540</c:v>
                      </c:pt>
                      <c:pt idx="684">
                        <c:v>45541</c:v>
                      </c:pt>
                      <c:pt idx="685">
                        <c:v>45542</c:v>
                      </c:pt>
                      <c:pt idx="686">
                        <c:v>45543</c:v>
                      </c:pt>
                      <c:pt idx="687">
                        <c:v>45544</c:v>
                      </c:pt>
                      <c:pt idx="688">
                        <c:v>45545</c:v>
                      </c:pt>
                      <c:pt idx="689">
                        <c:v>45546</c:v>
                      </c:pt>
                      <c:pt idx="690">
                        <c:v>45547</c:v>
                      </c:pt>
                      <c:pt idx="691">
                        <c:v>45548</c:v>
                      </c:pt>
                      <c:pt idx="692">
                        <c:v>45549</c:v>
                      </c:pt>
                      <c:pt idx="693">
                        <c:v>45550</c:v>
                      </c:pt>
                      <c:pt idx="694">
                        <c:v>45551</c:v>
                      </c:pt>
                      <c:pt idx="695">
                        <c:v>45552</c:v>
                      </c:pt>
                      <c:pt idx="696">
                        <c:v>45553</c:v>
                      </c:pt>
                      <c:pt idx="697">
                        <c:v>45554</c:v>
                      </c:pt>
                      <c:pt idx="698">
                        <c:v>45555</c:v>
                      </c:pt>
                      <c:pt idx="699">
                        <c:v>45556</c:v>
                      </c:pt>
                      <c:pt idx="700">
                        <c:v>45557</c:v>
                      </c:pt>
                      <c:pt idx="701">
                        <c:v>45558</c:v>
                      </c:pt>
                      <c:pt idx="702">
                        <c:v>45559</c:v>
                      </c:pt>
                      <c:pt idx="703">
                        <c:v>45560</c:v>
                      </c:pt>
                      <c:pt idx="704">
                        <c:v>45561</c:v>
                      </c:pt>
                      <c:pt idx="705">
                        <c:v>45562</c:v>
                      </c:pt>
                      <c:pt idx="706">
                        <c:v>45563</c:v>
                      </c:pt>
                      <c:pt idx="707">
                        <c:v>45564</c:v>
                      </c:pt>
                      <c:pt idx="708">
                        <c:v>45565</c:v>
                      </c:pt>
                      <c:pt idx="709">
                        <c:v>45566</c:v>
                      </c:pt>
                      <c:pt idx="710">
                        <c:v>45567</c:v>
                      </c:pt>
                      <c:pt idx="711">
                        <c:v>45568</c:v>
                      </c:pt>
                      <c:pt idx="712">
                        <c:v>45569</c:v>
                      </c:pt>
                      <c:pt idx="713">
                        <c:v>45570</c:v>
                      </c:pt>
                      <c:pt idx="714">
                        <c:v>45571</c:v>
                      </c:pt>
                      <c:pt idx="715">
                        <c:v>45572</c:v>
                      </c:pt>
                      <c:pt idx="716">
                        <c:v>45573</c:v>
                      </c:pt>
                      <c:pt idx="717">
                        <c:v>45574</c:v>
                      </c:pt>
                      <c:pt idx="718">
                        <c:v>45575</c:v>
                      </c:pt>
                      <c:pt idx="719">
                        <c:v>45576</c:v>
                      </c:pt>
                      <c:pt idx="720">
                        <c:v>45577</c:v>
                      </c:pt>
                      <c:pt idx="721">
                        <c:v>45578</c:v>
                      </c:pt>
                      <c:pt idx="722">
                        <c:v>45579</c:v>
                      </c:pt>
                      <c:pt idx="723">
                        <c:v>45580</c:v>
                      </c:pt>
                      <c:pt idx="724">
                        <c:v>45581</c:v>
                      </c:pt>
                      <c:pt idx="725">
                        <c:v>45582</c:v>
                      </c:pt>
                      <c:pt idx="726">
                        <c:v>45583</c:v>
                      </c:pt>
                      <c:pt idx="727">
                        <c:v>45584</c:v>
                      </c:pt>
                      <c:pt idx="728">
                        <c:v>45585</c:v>
                      </c:pt>
                      <c:pt idx="729">
                        <c:v>45586</c:v>
                      </c:pt>
                      <c:pt idx="730">
                        <c:v>45587</c:v>
                      </c:pt>
                      <c:pt idx="731">
                        <c:v>45588</c:v>
                      </c:pt>
                      <c:pt idx="732">
                        <c:v>45589</c:v>
                      </c:pt>
                      <c:pt idx="733">
                        <c:v>45590</c:v>
                      </c:pt>
                      <c:pt idx="734">
                        <c:v>45591</c:v>
                      </c:pt>
                      <c:pt idx="735">
                        <c:v>45592</c:v>
                      </c:pt>
                      <c:pt idx="736">
                        <c:v>45593</c:v>
                      </c:pt>
                      <c:pt idx="737">
                        <c:v>45594</c:v>
                      </c:pt>
                      <c:pt idx="738">
                        <c:v>45595</c:v>
                      </c:pt>
                      <c:pt idx="739">
                        <c:v>45596</c:v>
                      </c:pt>
                      <c:pt idx="740">
                        <c:v>45597</c:v>
                      </c:pt>
                      <c:pt idx="741">
                        <c:v>45598</c:v>
                      </c:pt>
                      <c:pt idx="742">
                        <c:v>45599</c:v>
                      </c:pt>
                      <c:pt idx="743">
                        <c:v>45600</c:v>
                      </c:pt>
                      <c:pt idx="744">
                        <c:v>45601</c:v>
                      </c:pt>
                      <c:pt idx="745">
                        <c:v>45602</c:v>
                      </c:pt>
                      <c:pt idx="746">
                        <c:v>45603</c:v>
                      </c:pt>
                      <c:pt idx="747">
                        <c:v>45604</c:v>
                      </c:pt>
                      <c:pt idx="748">
                        <c:v>45605</c:v>
                      </c:pt>
                      <c:pt idx="749">
                        <c:v>45606</c:v>
                      </c:pt>
                      <c:pt idx="750">
                        <c:v>45607</c:v>
                      </c:pt>
                      <c:pt idx="751">
                        <c:v>45608</c:v>
                      </c:pt>
                      <c:pt idx="752">
                        <c:v>45609</c:v>
                      </c:pt>
                      <c:pt idx="753">
                        <c:v>45610</c:v>
                      </c:pt>
                      <c:pt idx="754">
                        <c:v>45611</c:v>
                      </c:pt>
                      <c:pt idx="755">
                        <c:v>45612</c:v>
                      </c:pt>
                      <c:pt idx="756">
                        <c:v>45613</c:v>
                      </c:pt>
                      <c:pt idx="757">
                        <c:v>45614</c:v>
                      </c:pt>
                      <c:pt idx="758">
                        <c:v>45615</c:v>
                      </c:pt>
                      <c:pt idx="759">
                        <c:v>45616</c:v>
                      </c:pt>
                      <c:pt idx="760">
                        <c:v>45617</c:v>
                      </c:pt>
                      <c:pt idx="761">
                        <c:v>45618</c:v>
                      </c:pt>
                      <c:pt idx="762">
                        <c:v>45619</c:v>
                      </c:pt>
                      <c:pt idx="763">
                        <c:v>45620</c:v>
                      </c:pt>
                      <c:pt idx="764">
                        <c:v>45621</c:v>
                      </c:pt>
                      <c:pt idx="765">
                        <c:v>45622</c:v>
                      </c:pt>
                      <c:pt idx="766">
                        <c:v>45623</c:v>
                      </c:pt>
                      <c:pt idx="767">
                        <c:v>45624</c:v>
                      </c:pt>
                      <c:pt idx="768">
                        <c:v>45625</c:v>
                      </c:pt>
                      <c:pt idx="769">
                        <c:v>45626</c:v>
                      </c:pt>
                      <c:pt idx="770">
                        <c:v>45627</c:v>
                      </c:pt>
                      <c:pt idx="771">
                        <c:v>45628</c:v>
                      </c:pt>
                      <c:pt idx="772">
                        <c:v>45629</c:v>
                      </c:pt>
                      <c:pt idx="773">
                        <c:v>45630</c:v>
                      </c:pt>
                      <c:pt idx="774">
                        <c:v>45631</c:v>
                      </c:pt>
                      <c:pt idx="775">
                        <c:v>45632</c:v>
                      </c:pt>
                      <c:pt idx="776">
                        <c:v>45633</c:v>
                      </c:pt>
                      <c:pt idx="777">
                        <c:v>45634</c:v>
                      </c:pt>
                      <c:pt idx="778">
                        <c:v>45635</c:v>
                      </c:pt>
                      <c:pt idx="779">
                        <c:v>45636</c:v>
                      </c:pt>
                      <c:pt idx="780">
                        <c:v>45637</c:v>
                      </c:pt>
                      <c:pt idx="781">
                        <c:v>45638</c:v>
                      </c:pt>
                      <c:pt idx="782">
                        <c:v>45639</c:v>
                      </c:pt>
                      <c:pt idx="783">
                        <c:v>45640</c:v>
                      </c:pt>
                      <c:pt idx="784">
                        <c:v>45641</c:v>
                      </c:pt>
                      <c:pt idx="785">
                        <c:v>45642</c:v>
                      </c:pt>
                      <c:pt idx="786">
                        <c:v>45643</c:v>
                      </c:pt>
                      <c:pt idx="787">
                        <c:v>45644</c:v>
                      </c:pt>
                      <c:pt idx="788">
                        <c:v>45645</c:v>
                      </c:pt>
                      <c:pt idx="789">
                        <c:v>45646</c:v>
                      </c:pt>
                      <c:pt idx="790">
                        <c:v>45647</c:v>
                      </c:pt>
                      <c:pt idx="791">
                        <c:v>45648</c:v>
                      </c:pt>
                      <c:pt idx="792">
                        <c:v>45649</c:v>
                      </c:pt>
                      <c:pt idx="793">
                        <c:v>45650</c:v>
                      </c:pt>
                      <c:pt idx="794">
                        <c:v>45651</c:v>
                      </c:pt>
                      <c:pt idx="795">
                        <c:v>45652</c:v>
                      </c:pt>
                      <c:pt idx="796">
                        <c:v>45653</c:v>
                      </c:pt>
                      <c:pt idx="797">
                        <c:v>45654</c:v>
                      </c:pt>
                      <c:pt idx="798">
                        <c:v>45655</c:v>
                      </c:pt>
                      <c:pt idx="799">
                        <c:v>45656</c:v>
                      </c:pt>
                      <c:pt idx="800">
                        <c:v>45657</c:v>
                      </c:pt>
                      <c:pt idx="801">
                        <c:v>45658</c:v>
                      </c:pt>
                      <c:pt idx="802">
                        <c:v>45659</c:v>
                      </c:pt>
                      <c:pt idx="803">
                        <c:v>45660</c:v>
                      </c:pt>
                      <c:pt idx="804">
                        <c:v>45661</c:v>
                      </c:pt>
                      <c:pt idx="805">
                        <c:v>45662</c:v>
                      </c:pt>
                      <c:pt idx="806">
                        <c:v>45663</c:v>
                      </c:pt>
                      <c:pt idx="807">
                        <c:v>45664</c:v>
                      </c:pt>
                      <c:pt idx="808">
                        <c:v>45665</c:v>
                      </c:pt>
                      <c:pt idx="809">
                        <c:v>45666</c:v>
                      </c:pt>
                      <c:pt idx="810">
                        <c:v>45667</c:v>
                      </c:pt>
                      <c:pt idx="811">
                        <c:v>45668</c:v>
                      </c:pt>
                      <c:pt idx="812">
                        <c:v>45669</c:v>
                      </c:pt>
                      <c:pt idx="813">
                        <c:v>45670</c:v>
                      </c:pt>
                      <c:pt idx="814">
                        <c:v>45671</c:v>
                      </c:pt>
                      <c:pt idx="815">
                        <c:v>45672</c:v>
                      </c:pt>
                      <c:pt idx="816">
                        <c:v>45673</c:v>
                      </c:pt>
                      <c:pt idx="817">
                        <c:v>45674</c:v>
                      </c:pt>
                      <c:pt idx="818">
                        <c:v>45675</c:v>
                      </c:pt>
                      <c:pt idx="819">
                        <c:v>45676</c:v>
                      </c:pt>
                      <c:pt idx="820">
                        <c:v>45677</c:v>
                      </c:pt>
                      <c:pt idx="821">
                        <c:v>45678</c:v>
                      </c:pt>
                      <c:pt idx="822">
                        <c:v>45679</c:v>
                      </c:pt>
                      <c:pt idx="823">
                        <c:v>45680</c:v>
                      </c:pt>
                      <c:pt idx="824">
                        <c:v>45681</c:v>
                      </c:pt>
                      <c:pt idx="825">
                        <c:v>45682</c:v>
                      </c:pt>
                      <c:pt idx="826">
                        <c:v>45683</c:v>
                      </c:pt>
                      <c:pt idx="827">
                        <c:v>45684</c:v>
                      </c:pt>
                      <c:pt idx="828">
                        <c:v>45685</c:v>
                      </c:pt>
                      <c:pt idx="829">
                        <c:v>45686</c:v>
                      </c:pt>
                      <c:pt idx="830">
                        <c:v>45687</c:v>
                      </c:pt>
                      <c:pt idx="831">
                        <c:v>45688</c:v>
                      </c:pt>
                      <c:pt idx="832">
                        <c:v>45689</c:v>
                      </c:pt>
                      <c:pt idx="833">
                        <c:v>45690</c:v>
                      </c:pt>
                      <c:pt idx="834">
                        <c:v>45691</c:v>
                      </c:pt>
                      <c:pt idx="835">
                        <c:v>45692</c:v>
                      </c:pt>
                      <c:pt idx="836">
                        <c:v>45693</c:v>
                      </c:pt>
                      <c:pt idx="837">
                        <c:v>45694</c:v>
                      </c:pt>
                      <c:pt idx="838">
                        <c:v>45695</c:v>
                      </c:pt>
                      <c:pt idx="839">
                        <c:v>45696</c:v>
                      </c:pt>
                      <c:pt idx="840">
                        <c:v>45697</c:v>
                      </c:pt>
                      <c:pt idx="841">
                        <c:v>45698</c:v>
                      </c:pt>
                      <c:pt idx="842">
                        <c:v>45699</c:v>
                      </c:pt>
                      <c:pt idx="843">
                        <c:v>45700</c:v>
                      </c:pt>
                      <c:pt idx="844">
                        <c:v>45701</c:v>
                      </c:pt>
                      <c:pt idx="845">
                        <c:v>45702</c:v>
                      </c:pt>
                      <c:pt idx="846">
                        <c:v>45703</c:v>
                      </c:pt>
                      <c:pt idx="847">
                        <c:v>45704</c:v>
                      </c:pt>
                      <c:pt idx="848">
                        <c:v>45705</c:v>
                      </c:pt>
                      <c:pt idx="849">
                        <c:v>45706</c:v>
                      </c:pt>
                      <c:pt idx="850">
                        <c:v>45707</c:v>
                      </c:pt>
                      <c:pt idx="851">
                        <c:v>45708</c:v>
                      </c:pt>
                      <c:pt idx="852">
                        <c:v>45709</c:v>
                      </c:pt>
                      <c:pt idx="853">
                        <c:v>45710</c:v>
                      </c:pt>
                      <c:pt idx="854">
                        <c:v>45711</c:v>
                      </c:pt>
                      <c:pt idx="855">
                        <c:v>45712</c:v>
                      </c:pt>
                      <c:pt idx="856">
                        <c:v>45713</c:v>
                      </c:pt>
                      <c:pt idx="857">
                        <c:v>45714</c:v>
                      </c:pt>
                      <c:pt idx="858">
                        <c:v>45715</c:v>
                      </c:pt>
                      <c:pt idx="859">
                        <c:v>45716</c:v>
                      </c:pt>
                      <c:pt idx="860">
                        <c:v>45717</c:v>
                      </c:pt>
                      <c:pt idx="861">
                        <c:v>45718</c:v>
                      </c:pt>
                      <c:pt idx="862">
                        <c:v>45719</c:v>
                      </c:pt>
                      <c:pt idx="863">
                        <c:v>45720</c:v>
                      </c:pt>
                      <c:pt idx="864">
                        <c:v>45721</c:v>
                      </c:pt>
                      <c:pt idx="865">
                        <c:v>45722</c:v>
                      </c:pt>
                      <c:pt idx="866">
                        <c:v>45723</c:v>
                      </c:pt>
                      <c:pt idx="867">
                        <c:v>45724</c:v>
                      </c:pt>
                      <c:pt idx="868">
                        <c:v>45725</c:v>
                      </c:pt>
                      <c:pt idx="869">
                        <c:v>45726</c:v>
                      </c:pt>
                      <c:pt idx="870">
                        <c:v>45727</c:v>
                      </c:pt>
                      <c:pt idx="871">
                        <c:v>45728</c:v>
                      </c:pt>
                      <c:pt idx="872">
                        <c:v>45729</c:v>
                      </c:pt>
                      <c:pt idx="873">
                        <c:v>45730</c:v>
                      </c:pt>
                      <c:pt idx="874">
                        <c:v>45731</c:v>
                      </c:pt>
                      <c:pt idx="875">
                        <c:v>45732</c:v>
                      </c:pt>
                      <c:pt idx="876">
                        <c:v>45733</c:v>
                      </c:pt>
                      <c:pt idx="877">
                        <c:v>45734</c:v>
                      </c:pt>
                      <c:pt idx="878">
                        <c:v>45735</c:v>
                      </c:pt>
                      <c:pt idx="879">
                        <c:v>45736</c:v>
                      </c:pt>
                      <c:pt idx="880">
                        <c:v>45737</c:v>
                      </c:pt>
                      <c:pt idx="881">
                        <c:v>45738</c:v>
                      </c:pt>
                      <c:pt idx="882">
                        <c:v>45739</c:v>
                      </c:pt>
                      <c:pt idx="883">
                        <c:v>45740</c:v>
                      </c:pt>
                      <c:pt idx="884">
                        <c:v>45741</c:v>
                      </c:pt>
                      <c:pt idx="885">
                        <c:v>45742</c:v>
                      </c:pt>
                      <c:pt idx="886">
                        <c:v>45743</c:v>
                      </c:pt>
                      <c:pt idx="887">
                        <c:v>45744</c:v>
                      </c:pt>
                      <c:pt idx="888">
                        <c:v>45745</c:v>
                      </c:pt>
                      <c:pt idx="889">
                        <c:v>45746</c:v>
                      </c:pt>
                      <c:pt idx="890">
                        <c:v>45747</c:v>
                      </c:pt>
                      <c:pt idx="891">
                        <c:v>45748</c:v>
                      </c:pt>
                      <c:pt idx="892">
                        <c:v>45749</c:v>
                      </c:pt>
                      <c:pt idx="893">
                        <c:v>45750</c:v>
                      </c:pt>
                      <c:pt idx="894">
                        <c:v>45751</c:v>
                      </c:pt>
                      <c:pt idx="895">
                        <c:v>45752</c:v>
                      </c:pt>
                      <c:pt idx="896">
                        <c:v>45753</c:v>
                      </c:pt>
                      <c:pt idx="897">
                        <c:v>45754</c:v>
                      </c:pt>
                      <c:pt idx="898">
                        <c:v>45755</c:v>
                      </c:pt>
                      <c:pt idx="899">
                        <c:v>45756</c:v>
                      </c:pt>
                      <c:pt idx="900">
                        <c:v>45757</c:v>
                      </c:pt>
                      <c:pt idx="901">
                        <c:v>45758</c:v>
                      </c:pt>
                      <c:pt idx="902">
                        <c:v>45759</c:v>
                      </c:pt>
                      <c:pt idx="903">
                        <c:v>45760</c:v>
                      </c:pt>
                      <c:pt idx="904">
                        <c:v>45761</c:v>
                      </c:pt>
                      <c:pt idx="905">
                        <c:v>45762</c:v>
                      </c:pt>
                      <c:pt idx="906">
                        <c:v>45763</c:v>
                      </c:pt>
                      <c:pt idx="907">
                        <c:v>45764</c:v>
                      </c:pt>
                      <c:pt idx="908">
                        <c:v>45765</c:v>
                      </c:pt>
                      <c:pt idx="909">
                        <c:v>45766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'Data Input'!$B$942:$B$1851</c15:sqref>
                        </c15:formulaRef>
                      </c:ext>
                    </c:extLst>
                    <c:numCache>
                      <c:formatCode>0.00</c:formatCode>
                      <c:ptCount val="910"/>
                      <c:pt idx="0">
                        <c:v>99.471999999999994</c:v>
                      </c:pt>
                      <c:pt idx="1">
                        <c:v>99.643000000000001</c:v>
                      </c:pt>
                      <c:pt idx="2">
                        <c:v>99.677999999999997</c:v>
                      </c:pt>
                      <c:pt idx="3">
                        <c:v>99.712999999999994</c:v>
                      </c:pt>
                      <c:pt idx="4">
                        <c:v>99.733999999999995</c:v>
                      </c:pt>
                      <c:pt idx="5">
                        <c:v>99.754999999999995</c:v>
                      </c:pt>
                      <c:pt idx="6">
                        <c:v>99.766999999999996</c:v>
                      </c:pt>
                      <c:pt idx="7">
                        <c:v>99.786000000000001</c:v>
                      </c:pt>
                      <c:pt idx="8">
                        <c:v>99.784000000000006</c:v>
                      </c:pt>
                      <c:pt idx="9">
                        <c:v>99.787000000000006</c:v>
                      </c:pt>
                      <c:pt idx="10">
                        <c:v>99.850999999999999</c:v>
                      </c:pt>
                      <c:pt idx="11">
                        <c:v>99.944999999999993</c:v>
                      </c:pt>
                      <c:pt idx="12">
                        <c:v>100.083</c:v>
                      </c:pt>
                      <c:pt idx="13">
                        <c:v>100.18</c:v>
                      </c:pt>
                      <c:pt idx="14">
                        <c:v>100.28400000000001</c:v>
                      </c:pt>
                      <c:pt idx="15">
                        <c:v>100.42</c:v>
                      </c:pt>
                      <c:pt idx="16">
                        <c:v>100.498</c:v>
                      </c:pt>
                      <c:pt idx="17">
                        <c:v>100.84699999999999</c:v>
                      </c:pt>
                      <c:pt idx="18">
                        <c:v>100.99299999999999</c:v>
                      </c:pt>
                      <c:pt idx="19">
                        <c:v>101.096</c:v>
                      </c:pt>
                      <c:pt idx="20">
                        <c:v>101.217</c:v>
                      </c:pt>
                      <c:pt idx="21">
                        <c:v>101.30800000000001</c:v>
                      </c:pt>
                      <c:pt idx="22">
                        <c:v>101.377</c:v>
                      </c:pt>
                      <c:pt idx="23">
                        <c:v>101.42400000000001</c:v>
                      </c:pt>
                      <c:pt idx="24">
                        <c:v>101.724</c:v>
                      </c:pt>
                      <c:pt idx="25">
                        <c:v>101.919</c:v>
                      </c:pt>
                      <c:pt idx="26">
                        <c:v>102.274</c:v>
                      </c:pt>
                      <c:pt idx="27">
                        <c:v>102.443</c:v>
                      </c:pt>
                      <c:pt idx="28">
                        <c:v>102.54300000000001</c:v>
                      </c:pt>
                      <c:pt idx="29">
                        <c:v>102.608</c:v>
                      </c:pt>
                      <c:pt idx="30">
                        <c:v>102.703</c:v>
                      </c:pt>
                      <c:pt idx="31">
                        <c:v>102.736</c:v>
                      </c:pt>
                      <c:pt idx="32">
                        <c:v>102.765</c:v>
                      </c:pt>
                      <c:pt idx="33">
                        <c:v>102.93300000000001</c:v>
                      </c:pt>
                      <c:pt idx="34">
                        <c:v>102.958</c:v>
                      </c:pt>
                      <c:pt idx="35">
                        <c:v>103.005</c:v>
                      </c:pt>
                      <c:pt idx="36">
                        <c:v>103.008</c:v>
                      </c:pt>
                      <c:pt idx="37">
                        <c:v>102.967</c:v>
                      </c:pt>
                      <c:pt idx="38">
                        <c:v>102.934</c:v>
                      </c:pt>
                      <c:pt idx="39">
                        <c:v>102.899</c:v>
                      </c:pt>
                      <c:pt idx="40">
                        <c:v>102.857</c:v>
                      </c:pt>
                      <c:pt idx="41">
                        <c:v>102.813</c:v>
                      </c:pt>
                      <c:pt idx="42">
                        <c:v>102.75700000000001</c:v>
                      </c:pt>
                      <c:pt idx="43">
                        <c:v>102.706</c:v>
                      </c:pt>
                      <c:pt idx="44">
                        <c:v>102.65900000000001</c:v>
                      </c:pt>
                      <c:pt idx="45">
                        <c:v>102.619</c:v>
                      </c:pt>
                      <c:pt idx="46">
                        <c:v>102.58</c:v>
                      </c:pt>
                      <c:pt idx="47">
                        <c:v>102.535</c:v>
                      </c:pt>
                      <c:pt idx="48">
                        <c:v>102.503</c:v>
                      </c:pt>
                      <c:pt idx="49">
                        <c:v>102.46299999999999</c:v>
                      </c:pt>
                      <c:pt idx="50">
                        <c:v>102.435</c:v>
                      </c:pt>
                      <c:pt idx="51">
                        <c:v>102.401</c:v>
                      </c:pt>
                      <c:pt idx="52">
                        <c:v>102.35599999999999</c:v>
                      </c:pt>
                      <c:pt idx="53">
                        <c:v>102.309</c:v>
                      </c:pt>
                      <c:pt idx="54">
                        <c:v>102.251</c:v>
                      </c:pt>
                      <c:pt idx="55">
                        <c:v>102.203</c:v>
                      </c:pt>
                      <c:pt idx="56">
                        <c:v>102.185</c:v>
                      </c:pt>
                      <c:pt idx="57">
                        <c:v>102.24</c:v>
                      </c:pt>
                      <c:pt idx="58">
                        <c:v>102.364</c:v>
                      </c:pt>
                      <c:pt idx="59">
                        <c:v>102.616</c:v>
                      </c:pt>
                      <c:pt idx="60">
                        <c:v>102.727</c:v>
                      </c:pt>
                      <c:pt idx="61">
                        <c:v>102.764</c:v>
                      </c:pt>
                      <c:pt idx="62">
                        <c:v>102.80800000000001</c:v>
                      </c:pt>
                      <c:pt idx="63">
                        <c:v>102.852</c:v>
                      </c:pt>
                      <c:pt idx="64">
                        <c:v>102.878</c:v>
                      </c:pt>
                      <c:pt idx="65">
                        <c:v>102.883</c:v>
                      </c:pt>
                      <c:pt idx="66">
                        <c:v>102.90300000000001</c:v>
                      </c:pt>
                      <c:pt idx="67">
                        <c:v>102.964</c:v>
                      </c:pt>
                      <c:pt idx="68">
                        <c:v>103.02</c:v>
                      </c:pt>
                      <c:pt idx="69">
                        <c:v>103.042</c:v>
                      </c:pt>
                      <c:pt idx="70">
                        <c:v>103.161</c:v>
                      </c:pt>
                      <c:pt idx="71">
                        <c:v>103.239</c:v>
                      </c:pt>
                      <c:pt idx="72">
                        <c:v>103.19199999999999</c:v>
                      </c:pt>
                      <c:pt idx="73">
                        <c:v>103.193</c:v>
                      </c:pt>
                      <c:pt idx="74">
                        <c:v>103.199</c:v>
                      </c:pt>
                      <c:pt idx="75">
                        <c:v>103.19799999999999</c:v>
                      </c:pt>
                      <c:pt idx="76">
                        <c:v>103.19499999999999</c:v>
                      </c:pt>
                      <c:pt idx="77">
                        <c:v>103.215</c:v>
                      </c:pt>
                      <c:pt idx="78">
                        <c:v>103.197</c:v>
                      </c:pt>
                      <c:pt idx="79">
                        <c:v>103.173</c:v>
                      </c:pt>
                      <c:pt idx="80">
                        <c:v>103.149</c:v>
                      </c:pt>
                      <c:pt idx="81">
                        <c:v>103.17100000000001</c:v>
                      </c:pt>
                      <c:pt idx="82">
                        <c:v>103.318</c:v>
                      </c:pt>
                      <c:pt idx="83">
                        <c:v>103.32</c:v>
                      </c:pt>
                      <c:pt idx="84">
                        <c:v>103.416</c:v>
                      </c:pt>
                      <c:pt idx="85">
                        <c:v>103.352</c:v>
                      </c:pt>
                      <c:pt idx="86">
                        <c:v>103.27200000000001</c:v>
                      </c:pt>
                      <c:pt idx="87">
                        <c:v>103.193</c:v>
                      </c:pt>
                      <c:pt idx="88">
                        <c:v>103.116</c:v>
                      </c:pt>
                      <c:pt idx="89">
                        <c:v>103.047</c:v>
                      </c:pt>
                      <c:pt idx="90">
                        <c:v>102.98099999999999</c:v>
                      </c:pt>
                      <c:pt idx="91">
                        <c:v>102.952</c:v>
                      </c:pt>
                      <c:pt idx="92">
                        <c:v>102.861</c:v>
                      </c:pt>
                      <c:pt idx="93">
                        <c:v>102.80500000000001</c:v>
                      </c:pt>
                      <c:pt idx="94">
                        <c:v>102.753</c:v>
                      </c:pt>
                      <c:pt idx="95">
                        <c:v>102.697</c:v>
                      </c:pt>
                      <c:pt idx="96">
                        <c:v>102.65</c:v>
                      </c:pt>
                      <c:pt idx="97">
                        <c:v>102.607</c:v>
                      </c:pt>
                      <c:pt idx="98">
                        <c:v>102.572</c:v>
                      </c:pt>
                      <c:pt idx="99">
                        <c:v>102.548</c:v>
                      </c:pt>
                      <c:pt idx="100">
                        <c:v>102.545</c:v>
                      </c:pt>
                      <c:pt idx="101">
                        <c:v>102.508</c:v>
                      </c:pt>
                      <c:pt idx="102">
                        <c:v>102.47199999999999</c:v>
                      </c:pt>
                      <c:pt idx="103">
                        <c:v>102.43</c:v>
                      </c:pt>
                      <c:pt idx="104">
                        <c:v>102.39400000000001</c:v>
                      </c:pt>
                      <c:pt idx="105">
                        <c:v>102.358</c:v>
                      </c:pt>
                      <c:pt idx="106">
                        <c:v>102.34</c:v>
                      </c:pt>
                      <c:pt idx="107">
                        <c:v>102.315</c:v>
                      </c:pt>
                      <c:pt idx="108">
                        <c:v>102.276</c:v>
                      </c:pt>
                      <c:pt idx="109">
                        <c:v>102.246</c:v>
                      </c:pt>
                      <c:pt idx="110">
                        <c:v>102.21899999999999</c:v>
                      </c:pt>
                      <c:pt idx="111">
                        <c:v>102.175</c:v>
                      </c:pt>
                      <c:pt idx="112">
                        <c:v>102.133</c:v>
                      </c:pt>
                      <c:pt idx="113">
                        <c:v>102.09099999999999</c:v>
                      </c:pt>
                      <c:pt idx="114">
                        <c:v>102.051</c:v>
                      </c:pt>
                      <c:pt idx="115">
                        <c:v>102.009</c:v>
                      </c:pt>
                      <c:pt idx="116">
                        <c:v>101.96599999999999</c:v>
                      </c:pt>
                      <c:pt idx="117">
                        <c:v>101.92100000000001</c:v>
                      </c:pt>
                      <c:pt idx="118">
                        <c:v>101.88</c:v>
                      </c:pt>
                      <c:pt idx="119">
                        <c:v>101.84099999999999</c:v>
                      </c:pt>
                      <c:pt idx="120">
                        <c:v>101.80200000000001</c:v>
                      </c:pt>
                      <c:pt idx="121">
                        <c:v>101.786</c:v>
                      </c:pt>
                      <c:pt idx="122">
                        <c:v>101.72799999999999</c:v>
                      </c:pt>
                      <c:pt idx="123">
                        <c:v>101.696</c:v>
                      </c:pt>
                      <c:pt idx="124">
                        <c:v>101.666</c:v>
                      </c:pt>
                      <c:pt idx="125">
                        <c:v>101.631</c:v>
                      </c:pt>
                      <c:pt idx="126">
                        <c:v>101.596</c:v>
                      </c:pt>
                      <c:pt idx="127">
                        <c:v>101.562</c:v>
                      </c:pt>
                      <c:pt idx="128">
                        <c:v>101.52800000000001</c:v>
                      </c:pt>
                      <c:pt idx="129">
                        <c:v>101.499</c:v>
                      </c:pt>
                      <c:pt idx="130">
                        <c:v>101.46899999999999</c:v>
                      </c:pt>
                      <c:pt idx="131">
                        <c:v>101.434</c:v>
                      </c:pt>
                      <c:pt idx="132">
                        <c:v>101.404</c:v>
                      </c:pt>
                      <c:pt idx="133">
                        <c:v>101.379</c:v>
                      </c:pt>
                      <c:pt idx="134">
                        <c:v>101.352</c:v>
                      </c:pt>
                      <c:pt idx="135">
                        <c:v>101.34399999999999</c:v>
                      </c:pt>
                      <c:pt idx="136">
                        <c:v>101.33199999999999</c:v>
                      </c:pt>
                      <c:pt idx="137">
                        <c:v>101.355</c:v>
                      </c:pt>
                      <c:pt idx="138">
                        <c:v>101.419</c:v>
                      </c:pt>
                      <c:pt idx="139">
                        <c:v>101.48399999999999</c:v>
                      </c:pt>
                      <c:pt idx="140">
                        <c:v>101.524</c:v>
                      </c:pt>
                      <c:pt idx="141">
                        <c:v>101.6</c:v>
                      </c:pt>
                      <c:pt idx="142">
                        <c:v>101.724</c:v>
                      </c:pt>
                      <c:pt idx="143">
                        <c:v>101.80500000000001</c:v>
                      </c:pt>
                      <c:pt idx="144">
                        <c:v>101.947</c:v>
                      </c:pt>
                      <c:pt idx="145">
                        <c:v>102.125</c:v>
                      </c:pt>
                      <c:pt idx="146">
                        <c:v>102.27800000000001</c:v>
                      </c:pt>
                      <c:pt idx="147">
                        <c:v>102.42400000000001</c:v>
                      </c:pt>
                      <c:pt idx="148">
                        <c:v>102.518</c:v>
                      </c:pt>
                      <c:pt idx="149">
                        <c:v>102.592</c:v>
                      </c:pt>
                      <c:pt idx="150">
                        <c:v>102.66200000000001</c:v>
                      </c:pt>
                      <c:pt idx="151">
                        <c:v>102.751</c:v>
                      </c:pt>
                      <c:pt idx="152">
                        <c:v>102.87</c:v>
                      </c:pt>
                      <c:pt idx="153">
                        <c:v>102.985</c:v>
                      </c:pt>
                      <c:pt idx="154">
                        <c:v>103.02200000000001</c:v>
                      </c:pt>
                      <c:pt idx="155">
                        <c:v>103.032</c:v>
                      </c:pt>
                      <c:pt idx="156">
                        <c:v>103.02800000000001</c:v>
                      </c:pt>
                      <c:pt idx="157">
                        <c:v>103.024</c:v>
                      </c:pt>
                      <c:pt idx="158">
                        <c:v>103.035</c:v>
                      </c:pt>
                      <c:pt idx="159">
                        <c:v>103.06699999999999</c:v>
                      </c:pt>
                      <c:pt idx="160">
                        <c:v>103.20399999999999</c:v>
                      </c:pt>
                      <c:pt idx="161">
                        <c:v>103.36499999999999</c:v>
                      </c:pt>
                      <c:pt idx="162">
                        <c:v>103.373</c:v>
                      </c:pt>
                      <c:pt idx="163">
                        <c:v>103.324</c:v>
                      </c:pt>
                      <c:pt idx="164">
                        <c:v>103.27200000000001</c:v>
                      </c:pt>
                      <c:pt idx="165">
                        <c:v>103.199</c:v>
                      </c:pt>
                      <c:pt idx="166">
                        <c:v>103.133</c:v>
                      </c:pt>
                      <c:pt idx="167">
                        <c:v>103.07</c:v>
                      </c:pt>
                      <c:pt idx="168">
                        <c:v>103.01900000000001</c:v>
                      </c:pt>
                      <c:pt idx="169">
                        <c:v>102.97499999999999</c:v>
                      </c:pt>
                      <c:pt idx="170">
                        <c:v>102.943</c:v>
                      </c:pt>
                      <c:pt idx="171">
                        <c:v>102.928</c:v>
                      </c:pt>
                      <c:pt idx="172">
                        <c:v>102.908</c:v>
                      </c:pt>
                      <c:pt idx="173">
                        <c:v>102.905</c:v>
                      </c:pt>
                      <c:pt idx="174">
                        <c:v>102.892</c:v>
                      </c:pt>
                      <c:pt idx="175">
                        <c:v>102.911</c:v>
                      </c:pt>
                      <c:pt idx="176">
                        <c:v>102.892</c:v>
                      </c:pt>
                      <c:pt idx="177">
                        <c:v>102.87</c:v>
                      </c:pt>
                      <c:pt idx="178">
                        <c:v>102.846</c:v>
                      </c:pt>
                      <c:pt idx="179">
                        <c:v>102.822</c:v>
                      </c:pt>
                      <c:pt idx="180">
                        <c:v>102.801</c:v>
                      </c:pt>
                      <c:pt idx="181">
                        <c:v>102.776</c:v>
                      </c:pt>
                      <c:pt idx="182">
                        <c:v>102.746</c:v>
                      </c:pt>
                      <c:pt idx="183">
                        <c:v>102.72799999999999</c:v>
                      </c:pt>
                      <c:pt idx="184">
                        <c:v>102.69199999999999</c:v>
                      </c:pt>
                      <c:pt idx="185">
                        <c:v>102.661</c:v>
                      </c:pt>
                      <c:pt idx="186">
                        <c:v>102.64700000000001</c:v>
                      </c:pt>
                      <c:pt idx="187">
                        <c:v>102.64</c:v>
                      </c:pt>
                      <c:pt idx="188">
                        <c:v>102.616</c:v>
                      </c:pt>
                      <c:pt idx="189">
                        <c:v>102.60599999999999</c:v>
                      </c:pt>
                      <c:pt idx="190">
                        <c:v>102.59</c:v>
                      </c:pt>
                      <c:pt idx="191">
                        <c:v>102.575</c:v>
                      </c:pt>
                      <c:pt idx="192">
                        <c:v>102.56399999999999</c:v>
                      </c:pt>
                      <c:pt idx="193">
                        <c:v>102.55200000000001</c:v>
                      </c:pt>
                      <c:pt idx="194">
                        <c:v>102.532</c:v>
                      </c:pt>
                      <c:pt idx="195">
                        <c:v>102.524</c:v>
                      </c:pt>
                      <c:pt idx="196">
                        <c:v>102.514</c:v>
                      </c:pt>
                      <c:pt idx="197">
                        <c:v>102.504</c:v>
                      </c:pt>
                      <c:pt idx="198">
                        <c:v>102.56100000000001</c:v>
                      </c:pt>
                      <c:pt idx="199">
                        <c:v>102.571</c:v>
                      </c:pt>
                      <c:pt idx="200">
                        <c:v>102.602</c:v>
                      </c:pt>
                      <c:pt idx="201">
                        <c:v>102.614</c:v>
                      </c:pt>
                      <c:pt idx="202">
                        <c:v>102.61799999999999</c:v>
                      </c:pt>
                      <c:pt idx="203">
                        <c:v>102.614</c:v>
                      </c:pt>
                      <c:pt idx="204">
                        <c:v>102.596</c:v>
                      </c:pt>
                      <c:pt idx="205">
                        <c:v>102.577</c:v>
                      </c:pt>
                      <c:pt idx="206">
                        <c:v>102.556</c:v>
                      </c:pt>
                      <c:pt idx="207">
                        <c:v>102.532</c:v>
                      </c:pt>
                      <c:pt idx="208">
                        <c:v>102.50700000000001</c:v>
                      </c:pt>
                      <c:pt idx="209">
                        <c:v>102.482</c:v>
                      </c:pt>
                      <c:pt idx="210">
                        <c:v>102.46899999999999</c:v>
                      </c:pt>
                      <c:pt idx="211">
                        <c:v>102.437</c:v>
                      </c:pt>
                      <c:pt idx="212">
                        <c:v>102.402</c:v>
                      </c:pt>
                      <c:pt idx="213">
                        <c:v>102.36499999999999</c:v>
                      </c:pt>
                      <c:pt idx="214">
                        <c:v>102.316</c:v>
                      </c:pt>
                      <c:pt idx="215">
                        <c:v>102.26600000000001</c:v>
                      </c:pt>
                      <c:pt idx="216">
                        <c:v>102.224</c:v>
                      </c:pt>
                      <c:pt idx="217">
                        <c:v>102.178</c:v>
                      </c:pt>
                      <c:pt idx="218">
                        <c:v>102.129</c:v>
                      </c:pt>
                      <c:pt idx="219">
                        <c:v>102.083</c:v>
                      </c:pt>
                      <c:pt idx="220">
                        <c:v>102.038</c:v>
                      </c:pt>
                      <c:pt idx="221">
                        <c:v>101.996</c:v>
                      </c:pt>
                      <c:pt idx="222">
                        <c:v>101.95</c:v>
                      </c:pt>
                      <c:pt idx="223">
                        <c:v>101.904</c:v>
                      </c:pt>
                      <c:pt idx="224">
                        <c:v>101.85899999999999</c:v>
                      </c:pt>
                      <c:pt idx="225">
                        <c:v>101.813</c:v>
                      </c:pt>
                      <c:pt idx="226">
                        <c:v>101.768</c:v>
                      </c:pt>
                      <c:pt idx="227">
                        <c:v>101.726</c:v>
                      </c:pt>
                      <c:pt idx="228">
                        <c:v>101.68</c:v>
                      </c:pt>
                      <c:pt idx="229">
                        <c:v>101.636</c:v>
                      </c:pt>
                      <c:pt idx="230">
                        <c:v>101.596</c:v>
                      </c:pt>
                      <c:pt idx="231">
                        <c:v>101.556</c:v>
                      </c:pt>
                      <c:pt idx="232">
                        <c:v>101.52200000000001</c:v>
                      </c:pt>
                      <c:pt idx="233">
                        <c:v>101.483</c:v>
                      </c:pt>
                      <c:pt idx="234">
                        <c:v>101.44199999999999</c:v>
                      </c:pt>
                      <c:pt idx="235">
                        <c:v>101.40600000000001</c:v>
                      </c:pt>
                      <c:pt idx="236">
                        <c:v>101.369</c:v>
                      </c:pt>
                      <c:pt idx="237">
                        <c:v>101.339</c:v>
                      </c:pt>
                      <c:pt idx="238">
                        <c:v>101.306</c:v>
                      </c:pt>
                      <c:pt idx="239">
                        <c:v>101.25</c:v>
                      </c:pt>
                      <c:pt idx="240">
                        <c:v>101.23</c:v>
                      </c:pt>
                      <c:pt idx="241">
                        <c:v>101.2</c:v>
                      </c:pt>
                      <c:pt idx="242">
                        <c:v>101.19</c:v>
                      </c:pt>
                      <c:pt idx="243">
                        <c:v>101.15600000000001</c:v>
                      </c:pt>
                      <c:pt idx="244">
                        <c:v>101.128</c:v>
                      </c:pt>
                      <c:pt idx="245">
                        <c:v>101.102</c:v>
                      </c:pt>
                      <c:pt idx="246">
                        <c:v>101.07</c:v>
                      </c:pt>
                      <c:pt idx="247">
                        <c:v>101.071</c:v>
                      </c:pt>
                      <c:pt idx="248">
                        <c:v>101.041</c:v>
                      </c:pt>
                      <c:pt idx="249">
                        <c:v>101.006</c:v>
                      </c:pt>
                      <c:pt idx="250">
                        <c:v>100.982</c:v>
                      </c:pt>
                      <c:pt idx="251">
                        <c:v>100.958</c:v>
                      </c:pt>
                      <c:pt idx="252">
                        <c:v>100.931</c:v>
                      </c:pt>
                      <c:pt idx="253">
                        <c:v>100.904</c:v>
                      </c:pt>
                      <c:pt idx="254">
                        <c:v>100.88200000000001</c:v>
                      </c:pt>
                      <c:pt idx="255">
                        <c:v>100.86199999999999</c:v>
                      </c:pt>
                      <c:pt idx="256">
                        <c:v>100.837</c:v>
                      </c:pt>
                      <c:pt idx="257">
                        <c:v>100.812</c:v>
                      </c:pt>
                      <c:pt idx="258">
                        <c:v>100.79</c:v>
                      </c:pt>
                      <c:pt idx="259">
                        <c:v>100.786</c:v>
                      </c:pt>
                      <c:pt idx="260">
                        <c:v>100.77</c:v>
                      </c:pt>
                      <c:pt idx="261">
                        <c:v>100.77</c:v>
                      </c:pt>
                      <c:pt idx="262">
                        <c:v>100.761</c:v>
                      </c:pt>
                      <c:pt idx="263">
                        <c:v>100.742</c:v>
                      </c:pt>
                      <c:pt idx="264">
                        <c:v>100.736</c:v>
                      </c:pt>
                      <c:pt idx="265">
                        <c:v>100.84099999999999</c:v>
                      </c:pt>
                      <c:pt idx="266">
                        <c:v>100.828</c:v>
                      </c:pt>
                      <c:pt idx="267">
                        <c:v>100.809</c:v>
                      </c:pt>
                      <c:pt idx="268">
                        <c:v>100.791</c:v>
                      </c:pt>
                      <c:pt idx="269">
                        <c:v>100.777</c:v>
                      </c:pt>
                      <c:pt idx="270">
                        <c:v>100.752</c:v>
                      </c:pt>
                      <c:pt idx="271">
                        <c:v>100.736</c:v>
                      </c:pt>
                      <c:pt idx="272">
                        <c:v>100.732</c:v>
                      </c:pt>
                      <c:pt idx="273">
                        <c:v>100.738</c:v>
                      </c:pt>
                      <c:pt idx="274">
                        <c:v>100.727</c:v>
                      </c:pt>
                      <c:pt idx="275">
                        <c:v>100.718</c:v>
                      </c:pt>
                      <c:pt idx="276">
                        <c:v>100.712</c:v>
                      </c:pt>
                      <c:pt idx="277">
                        <c:v>100.729</c:v>
                      </c:pt>
                      <c:pt idx="278">
                        <c:v>100.721</c:v>
                      </c:pt>
                      <c:pt idx="279">
                        <c:v>100.71</c:v>
                      </c:pt>
                      <c:pt idx="280">
                        <c:v>100.70399999999999</c:v>
                      </c:pt>
                      <c:pt idx="281">
                        <c:v>100.702</c:v>
                      </c:pt>
                      <c:pt idx="282">
                        <c:v>100.691</c:v>
                      </c:pt>
                      <c:pt idx="283">
                        <c:v>100.69199999999999</c:v>
                      </c:pt>
                      <c:pt idx="284">
                        <c:v>100.691</c:v>
                      </c:pt>
                      <c:pt idx="285">
                        <c:v>100.681</c:v>
                      </c:pt>
                      <c:pt idx="286">
                        <c:v>100.682</c:v>
                      </c:pt>
                      <c:pt idx="287">
                        <c:v>100.77500000000001</c:v>
                      </c:pt>
                      <c:pt idx="288">
                        <c:v>100.774</c:v>
                      </c:pt>
                      <c:pt idx="289">
                        <c:v>100.785</c:v>
                      </c:pt>
                      <c:pt idx="290">
                        <c:v>100.795</c:v>
                      </c:pt>
                      <c:pt idx="291">
                        <c:v>100.79900000000001</c:v>
                      </c:pt>
                      <c:pt idx="292">
                        <c:v>100.80500000000001</c:v>
                      </c:pt>
                      <c:pt idx="293">
                        <c:v>100.81100000000001</c:v>
                      </c:pt>
                      <c:pt idx="294">
                        <c:v>100.816</c:v>
                      </c:pt>
                      <c:pt idx="295">
                        <c:v>100.82899999999999</c:v>
                      </c:pt>
                      <c:pt idx="296">
                        <c:v>100.82599999999999</c:v>
                      </c:pt>
                      <c:pt idx="297">
                        <c:v>100.82299999999999</c:v>
                      </c:pt>
                      <c:pt idx="298">
                        <c:v>100.821</c:v>
                      </c:pt>
                      <c:pt idx="300">
                        <c:v>100.831</c:v>
                      </c:pt>
                      <c:pt idx="301">
                        <c:v>100.825</c:v>
                      </c:pt>
                      <c:pt idx="302">
                        <c:v>100.825</c:v>
                      </c:pt>
                      <c:pt idx="303">
                        <c:v>100.82</c:v>
                      </c:pt>
                      <c:pt idx="304">
                        <c:v>100.82</c:v>
                      </c:pt>
                      <c:pt idx="305">
                        <c:v>100.807</c:v>
                      </c:pt>
                      <c:pt idx="306">
                        <c:v>100.80500000000001</c:v>
                      </c:pt>
                      <c:pt idx="307">
                        <c:v>100.80200000000001</c:v>
                      </c:pt>
                      <c:pt idx="308">
                        <c:v>100.794</c:v>
                      </c:pt>
                      <c:pt idx="309">
                        <c:v>100.786</c:v>
                      </c:pt>
                      <c:pt idx="310">
                        <c:v>100.777</c:v>
                      </c:pt>
                      <c:pt idx="311">
                        <c:v>100.765</c:v>
                      </c:pt>
                      <c:pt idx="312">
                        <c:v>100.756</c:v>
                      </c:pt>
                      <c:pt idx="313">
                        <c:v>100.742</c:v>
                      </c:pt>
                      <c:pt idx="314">
                        <c:v>100.72799999999999</c:v>
                      </c:pt>
                      <c:pt idx="315">
                        <c:v>100.71599999999999</c:v>
                      </c:pt>
                      <c:pt idx="316">
                        <c:v>100.703</c:v>
                      </c:pt>
                      <c:pt idx="317">
                        <c:v>100.68899999999999</c:v>
                      </c:pt>
                      <c:pt idx="318">
                        <c:v>100.675</c:v>
                      </c:pt>
                      <c:pt idx="319">
                        <c:v>100.65900000000001</c:v>
                      </c:pt>
                      <c:pt idx="320">
                        <c:v>100.646</c:v>
                      </c:pt>
                      <c:pt idx="321">
                        <c:v>100.63</c:v>
                      </c:pt>
                      <c:pt idx="322">
                        <c:v>100.623</c:v>
                      </c:pt>
                      <c:pt idx="323">
                        <c:v>100.61199999999999</c:v>
                      </c:pt>
                      <c:pt idx="324">
                        <c:v>100.598</c:v>
                      </c:pt>
                      <c:pt idx="325">
                        <c:v>100.584</c:v>
                      </c:pt>
                      <c:pt idx="326">
                        <c:v>100.562</c:v>
                      </c:pt>
                      <c:pt idx="327">
                        <c:v>100.54600000000001</c:v>
                      </c:pt>
                      <c:pt idx="328">
                        <c:v>100.53</c:v>
                      </c:pt>
                      <c:pt idx="329">
                        <c:v>100.52200000000001</c:v>
                      </c:pt>
                      <c:pt idx="330">
                        <c:v>100.52200000000001</c:v>
                      </c:pt>
                      <c:pt idx="331">
                        <c:v>100.625</c:v>
                      </c:pt>
                      <c:pt idx="332">
                        <c:v>100.634</c:v>
                      </c:pt>
                      <c:pt idx="333">
                        <c:v>100.852</c:v>
                      </c:pt>
                      <c:pt idx="334">
                        <c:v>100.905</c:v>
                      </c:pt>
                      <c:pt idx="335">
                        <c:v>101.006</c:v>
                      </c:pt>
                      <c:pt idx="336">
                        <c:v>101.078</c:v>
                      </c:pt>
                      <c:pt idx="337">
                        <c:v>101.13200000000001</c:v>
                      </c:pt>
                      <c:pt idx="338">
                        <c:v>101.169</c:v>
                      </c:pt>
                      <c:pt idx="339">
                        <c:v>101.21299999999999</c:v>
                      </c:pt>
                      <c:pt idx="340">
                        <c:v>101.233</c:v>
                      </c:pt>
                      <c:pt idx="341">
                        <c:v>101.253</c:v>
                      </c:pt>
                      <c:pt idx="342">
                        <c:v>101.288</c:v>
                      </c:pt>
                      <c:pt idx="343" formatCode="General">
                        <c:v>101.309</c:v>
                      </c:pt>
                      <c:pt idx="344" formatCode="General">
                        <c:v>101.32899999999999</c:v>
                      </c:pt>
                      <c:pt idx="345" formatCode="General">
                        <c:v>101.34099999999999</c:v>
                      </c:pt>
                      <c:pt idx="346" formatCode="General">
                        <c:v>101.35</c:v>
                      </c:pt>
                      <c:pt idx="347" formatCode="General">
                        <c:v>101.361</c:v>
                      </c:pt>
                      <c:pt idx="348" formatCode="General">
                        <c:v>101.36499999999999</c:v>
                      </c:pt>
                      <c:pt idx="349" formatCode="General">
                        <c:v>101.367</c:v>
                      </c:pt>
                      <c:pt idx="350" formatCode="General">
                        <c:v>101.36799999999999</c:v>
                      </c:pt>
                      <c:pt idx="351" formatCode="General">
                        <c:v>101.367</c:v>
                      </c:pt>
                      <c:pt idx="352" formatCode="General">
                        <c:v>101.364</c:v>
                      </c:pt>
                      <c:pt idx="353" formatCode="General">
                        <c:v>101.358</c:v>
                      </c:pt>
                      <c:pt idx="354" formatCode="General">
                        <c:v>101.36</c:v>
                      </c:pt>
                      <c:pt idx="355" formatCode="General">
                        <c:v>101.383</c:v>
                      </c:pt>
                      <c:pt idx="356" formatCode="General">
                        <c:v>101.664</c:v>
                      </c:pt>
                      <c:pt idx="357" formatCode="General">
                        <c:v>101.801</c:v>
                      </c:pt>
                      <c:pt idx="358" formatCode="General">
                        <c:v>101.95</c:v>
                      </c:pt>
                      <c:pt idx="359" formatCode="General">
                        <c:v>102.081</c:v>
                      </c:pt>
                      <c:pt idx="360" formatCode="General">
                        <c:v>102.164</c:v>
                      </c:pt>
                      <c:pt idx="361" formatCode="General">
                        <c:v>102.325</c:v>
                      </c:pt>
                      <c:pt idx="362" formatCode="General">
                        <c:v>102.66800000000001</c:v>
                      </c:pt>
                      <c:pt idx="363" formatCode="General">
                        <c:v>103.02200000000001</c:v>
                      </c:pt>
                      <c:pt idx="364" formatCode="General">
                        <c:v>103.05200000000001</c:v>
                      </c:pt>
                      <c:pt idx="365" formatCode="General">
                        <c:v>103.09399999999999</c:v>
                      </c:pt>
                      <c:pt idx="366" formatCode="General">
                        <c:v>103.06699999999999</c:v>
                      </c:pt>
                      <c:pt idx="367" formatCode="General">
                        <c:v>103.038</c:v>
                      </c:pt>
                      <c:pt idx="368" formatCode="General">
                        <c:v>102.989</c:v>
                      </c:pt>
                      <c:pt idx="369" formatCode="General">
                        <c:v>102.938</c:v>
                      </c:pt>
                      <c:pt idx="370" formatCode="General">
                        <c:v>102.90300000000001</c:v>
                      </c:pt>
                      <c:pt idx="371" formatCode="General">
                        <c:v>102.925</c:v>
                      </c:pt>
                      <c:pt idx="372" formatCode="General">
                        <c:v>102.926</c:v>
                      </c:pt>
                      <c:pt idx="373" formatCode="General">
                        <c:v>102.91500000000001</c:v>
                      </c:pt>
                      <c:pt idx="374" formatCode="General">
                        <c:v>102.91200000000001</c:v>
                      </c:pt>
                      <c:pt idx="375" formatCode="General">
                        <c:v>102.932</c:v>
                      </c:pt>
                      <c:pt idx="376" formatCode="General">
                        <c:v>102.994</c:v>
                      </c:pt>
                      <c:pt idx="377" formatCode="General">
                        <c:v>103.057</c:v>
                      </c:pt>
                      <c:pt idx="378" formatCode="General">
                        <c:v>103.09399999999999</c:v>
                      </c:pt>
                      <c:pt idx="379" formatCode="General">
                        <c:v>103.087</c:v>
                      </c:pt>
                      <c:pt idx="380" formatCode="General">
                        <c:v>103.06</c:v>
                      </c:pt>
                      <c:pt idx="381" formatCode="General">
                        <c:v>103.04600000000001</c:v>
                      </c:pt>
                      <c:pt idx="382" formatCode="General">
                        <c:v>103.027</c:v>
                      </c:pt>
                      <c:pt idx="383" formatCode="General">
                        <c:v>103.024</c:v>
                      </c:pt>
                      <c:pt idx="384" formatCode="General">
                        <c:v>103.134</c:v>
                      </c:pt>
                      <c:pt idx="385" formatCode="General">
                        <c:v>103.133</c:v>
                      </c:pt>
                      <c:pt idx="386" formatCode="General">
                        <c:v>103.13200000000001</c:v>
                      </c:pt>
                      <c:pt idx="387" formatCode="General">
                        <c:v>103.197</c:v>
                      </c:pt>
                      <c:pt idx="388" formatCode="General">
                        <c:v>103.185</c:v>
                      </c:pt>
                      <c:pt idx="389" formatCode="General">
                        <c:v>103.15600000000001</c:v>
                      </c:pt>
                      <c:pt idx="390" formatCode="General">
                        <c:v>103.114</c:v>
                      </c:pt>
                      <c:pt idx="391" formatCode="General">
                        <c:v>103.10899999999999</c:v>
                      </c:pt>
                      <c:pt idx="392" formatCode="General">
                        <c:v>103.1</c:v>
                      </c:pt>
                      <c:pt idx="393" formatCode="General">
                        <c:v>103.066</c:v>
                      </c:pt>
                      <c:pt idx="394" formatCode="General">
                        <c:v>103.02200000000001</c:v>
                      </c:pt>
                      <c:pt idx="395" formatCode="General">
                        <c:v>102.986</c:v>
                      </c:pt>
                      <c:pt idx="396" formatCode="General">
                        <c:v>102.941</c:v>
                      </c:pt>
                      <c:pt idx="397" formatCode="General">
                        <c:v>102.898</c:v>
                      </c:pt>
                      <c:pt idx="398" formatCode="General">
                        <c:v>102.85299999999999</c:v>
                      </c:pt>
                      <c:pt idx="399" formatCode="General">
                        <c:v>102.818</c:v>
                      </c:pt>
                      <c:pt idx="400" formatCode="General">
                        <c:v>102.782</c:v>
                      </c:pt>
                      <c:pt idx="401" formatCode="General">
                        <c:v>102.741</c:v>
                      </c:pt>
                      <c:pt idx="402" formatCode="General">
                        <c:v>102.7</c:v>
                      </c:pt>
                      <c:pt idx="403" formatCode="General">
                        <c:v>102.65900000000001</c:v>
                      </c:pt>
                      <c:pt idx="404" formatCode="General">
                        <c:v>102.621</c:v>
                      </c:pt>
                      <c:pt idx="405" formatCode="General">
                        <c:v>102.593</c:v>
                      </c:pt>
                      <c:pt idx="406" formatCode="General">
                        <c:v>102.592</c:v>
                      </c:pt>
                      <c:pt idx="407" formatCode="General">
                        <c:v>102.60599999999999</c:v>
                      </c:pt>
                      <c:pt idx="408" formatCode="General">
                        <c:v>102.697</c:v>
                      </c:pt>
                      <c:pt idx="409" formatCode="General">
                        <c:v>102.824</c:v>
                      </c:pt>
                      <c:pt idx="410" formatCode="General">
                        <c:v>102.873</c:v>
                      </c:pt>
                      <c:pt idx="411" formatCode="General">
                        <c:v>102.917</c:v>
                      </c:pt>
                      <c:pt idx="412" formatCode="General">
                        <c:v>102.946</c:v>
                      </c:pt>
                      <c:pt idx="413" formatCode="General">
                        <c:v>103.008</c:v>
                      </c:pt>
                      <c:pt idx="414" formatCode="General">
                        <c:v>103.059</c:v>
                      </c:pt>
                      <c:pt idx="415" formatCode="General">
                        <c:v>103.066</c:v>
                      </c:pt>
                      <c:pt idx="416" formatCode="General">
                        <c:v>103.101</c:v>
                      </c:pt>
                      <c:pt idx="417" formatCode="General">
                        <c:v>103.124</c:v>
                      </c:pt>
                      <c:pt idx="418" formatCode="General">
                        <c:v>103.08499999999999</c:v>
                      </c:pt>
                      <c:pt idx="419" formatCode="General">
                        <c:v>103.04300000000001</c:v>
                      </c:pt>
                      <c:pt idx="420" formatCode="General">
                        <c:v>102.998</c:v>
                      </c:pt>
                      <c:pt idx="421" formatCode="General">
                        <c:v>102.953</c:v>
                      </c:pt>
                      <c:pt idx="422" formatCode="General">
                        <c:v>102.93</c:v>
                      </c:pt>
                      <c:pt idx="423" formatCode="General">
                        <c:v>102.908</c:v>
                      </c:pt>
                      <c:pt idx="424" formatCode="General">
                        <c:v>102.89400000000001</c:v>
                      </c:pt>
                      <c:pt idx="425" formatCode="General">
                        <c:v>102.86199999999999</c:v>
                      </c:pt>
                      <c:pt idx="426" formatCode="General">
                        <c:v>102.83199999999999</c:v>
                      </c:pt>
                      <c:pt idx="427" formatCode="General">
                        <c:v>102.79600000000001</c:v>
                      </c:pt>
                      <c:pt idx="428" formatCode="General">
                        <c:v>102.762</c:v>
                      </c:pt>
                      <c:pt idx="429" formatCode="General">
                        <c:v>102.72499999999999</c:v>
                      </c:pt>
                      <c:pt idx="430" formatCode="General">
                        <c:v>102.724</c:v>
                      </c:pt>
                      <c:pt idx="431" formatCode="General">
                        <c:v>102.726</c:v>
                      </c:pt>
                      <c:pt idx="432" formatCode="General">
                        <c:v>102.733</c:v>
                      </c:pt>
                      <c:pt idx="433" formatCode="General">
                        <c:v>102.813</c:v>
                      </c:pt>
                      <c:pt idx="434" formatCode="General">
                        <c:v>102.94499999999999</c:v>
                      </c:pt>
                      <c:pt idx="435" formatCode="General">
                        <c:v>103.142</c:v>
                      </c:pt>
                      <c:pt idx="436" formatCode="General">
                        <c:v>103.23399999999999</c:v>
                      </c:pt>
                      <c:pt idx="437" formatCode="General">
                        <c:v>103.379</c:v>
                      </c:pt>
                      <c:pt idx="438" formatCode="General">
                        <c:v>103.367</c:v>
                      </c:pt>
                      <c:pt idx="439" formatCode="General">
                        <c:v>103.354</c:v>
                      </c:pt>
                      <c:pt idx="440" formatCode="General">
                        <c:v>103.29900000000001</c:v>
                      </c:pt>
                      <c:pt idx="441" formatCode="General">
                        <c:v>103.232</c:v>
                      </c:pt>
                      <c:pt idx="442" formatCode="General">
                        <c:v>103.169</c:v>
                      </c:pt>
                      <c:pt idx="443" formatCode="General">
                        <c:v>103.102</c:v>
                      </c:pt>
                      <c:pt idx="444" formatCode="General">
                        <c:v>103.04900000000001</c:v>
                      </c:pt>
                      <c:pt idx="445" formatCode="General">
                        <c:v>102.98099999999999</c:v>
                      </c:pt>
                      <c:pt idx="446" formatCode="General">
                        <c:v>102.923</c:v>
                      </c:pt>
                      <c:pt idx="447" formatCode="General">
                        <c:v>102.87</c:v>
                      </c:pt>
                      <c:pt idx="448" formatCode="General">
                        <c:v>102.81399999999999</c:v>
                      </c:pt>
                      <c:pt idx="449" formatCode="General">
                        <c:v>102.76</c:v>
                      </c:pt>
                      <c:pt idx="450" formatCode="General">
                        <c:v>102.71899999999999</c:v>
                      </c:pt>
                      <c:pt idx="451" formatCode="General">
                        <c:v>102.667</c:v>
                      </c:pt>
                      <c:pt idx="452" formatCode="General">
                        <c:v>102.61</c:v>
                      </c:pt>
                      <c:pt idx="453" formatCode="General">
                        <c:v>102.571</c:v>
                      </c:pt>
                      <c:pt idx="454" formatCode="General">
                        <c:v>102.54300000000001</c:v>
                      </c:pt>
                      <c:pt idx="455" formatCode="General">
                        <c:v>102.54600000000001</c:v>
                      </c:pt>
                      <c:pt idx="456" formatCode="General">
                        <c:v>102.57</c:v>
                      </c:pt>
                      <c:pt idx="457" formatCode="General">
                        <c:v>102.571</c:v>
                      </c:pt>
                      <c:pt idx="458" formatCode="General">
                        <c:v>102.63200000000001</c:v>
                      </c:pt>
                      <c:pt idx="459" formatCode="General">
                        <c:v>102.66500000000001</c:v>
                      </c:pt>
                      <c:pt idx="460" formatCode="General">
                        <c:v>102.715</c:v>
                      </c:pt>
                      <c:pt idx="461" formatCode="General">
                        <c:v>102.72199999999999</c:v>
                      </c:pt>
                      <c:pt idx="462" formatCode="General">
                        <c:v>102.732</c:v>
                      </c:pt>
                      <c:pt idx="463" formatCode="General">
                        <c:v>102.721</c:v>
                      </c:pt>
                      <c:pt idx="464" formatCode="General">
                        <c:v>102.69799999999999</c:v>
                      </c:pt>
                      <c:pt idx="465" formatCode="General">
                        <c:v>102.693</c:v>
                      </c:pt>
                      <c:pt idx="466" formatCode="General">
                        <c:v>102.64400000000001</c:v>
                      </c:pt>
                      <c:pt idx="467" formatCode="General">
                        <c:v>102.62</c:v>
                      </c:pt>
                      <c:pt idx="468" formatCode="General">
                        <c:v>102.59</c:v>
                      </c:pt>
                      <c:pt idx="469" formatCode="General">
                        <c:v>102.559</c:v>
                      </c:pt>
                      <c:pt idx="470" formatCode="General">
                        <c:v>102.536</c:v>
                      </c:pt>
                      <c:pt idx="471" formatCode="General">
                        <c:v>102.518</c:v>
                      </c:pt>
                      <c:pt idx="472" formatCode="General">
                        <c:v>102.574</c:v>
                      </c:pt>
                      <c:pt idx="473" formatCode="General">
                        <c:v>102.57899999999999</c:v>
                      </c:pt>
                      <c:pt idx="474" formatCode="General">
                        <c:v>102.898</c:v>
                      </c:pt>
                      <c:pt idx="475" formatCode="General">
                        <c:v>103.122</c:v>
                      </c:pt>
                      <c:pt idx="476" formatCode="General">
                        <c:v>103.13800000000001</c:v>
                      </c:pt>
                      <c:pt idx="477" formatCode="General">
                        <c:v>103.113</c:v>
                      </c:pt>
                      <c:pt idx="478" formatCode="General">
                        <c:v>103.095</c:v>
                      </c:pt>
                      <c:pt idx="479" formatCode="General">
                        <c:v>103.06100000000001</c:v>
                      </c:pt>
                      <c:pt idx="480" formatCode="General">
                        <c:v>103.038</c:v>
                      </c:pt>
                      <c:pt idx="481" formatCode="General">
                        <c:v>103.05200000000001</c:v>
                      </c:pt>
                      <c:pt idx="482" formatCode="General">
                        <c:v>103.068</c:v>
                      </c:pt>
                      <c:pt idx="483" formatCode="General">
                        <c:v>103.09699999999999</c:v>
                      </c:pt>
                      <c:pt idx="484" formatCode="General">
                        <c:v>103.29</c:v>
                      </c:pt>
                      <c:pt idx="485" formatCode="General">
                        <c:v>103.258</c:v>
                      </c:pt>
                      <c:pt idx="486" formatCode="General">
                        <c:v>103.232</c:v>
                      </c:pt>
                      <c:pt idx="487" formatCode="General">
                        <c:v>103.22499999999999</c:v>
                      </c:pt>
                      <c:pt idx="488" formatCode="General">
                        <c:v>103.238</c:v>
                      </c:pt>
                      <c:pt idx="489" formatCode="General">
                        <c:v>103.202</c:v>
                      </c:pt>
                      <c:pt idx="490" formatCode="General">
                        <c:v>103.15300000000001</c:v>
                      </c:pt>
                      <c:pt idx="491" formatCode="General">
                        <c:v>103.084</c:v>
                      </c:pt>
                      <c:pt idx="492" formatCode="General">
                        <c:v>103.035</c:v>
                      </c:pt>
                      <c:pt idx="493" formatCode="General">
                        <c:v>102.988</c:v>
                      </c:pt>
                      <c:pt idx="494" formatCode="General">
                        <c:v>102.94499999999999</c:v>
                      </c:pt>
                      <c:pt idx="495" formatCode="General">
                        <c:v>102.914</c:v>
                      </c:pt>
                      <c:pt idx="496" formatCode="General">
                        <c:v>102.91200000000001</c:v>
                      </c:pt>
                      <c:pt idx="497" formatCode="General">
                        <c:v>102.94</c:v>
                      </c:pt>
                      <c:pt idx="498" formatCode="General">
                        <c:v>102.93899999999999</c:v>
                      </c:pt>
                      <c:pt idx="499" formatCode="General">
                        <c:v>102.90600000000001</c:v>
                      </c:pt>
                      <c:pt idx="500" formatCode="General">
                        <c:v>102.872</c:v>
                      </c:pt>
                      <c:pt idx="501" formatCode="General">
                        <c:v>102.842</c:v>
                      </c:pt>
                      <c:pt idx="502" formatCode="General">
                        <c:v>102.80800000000001</c:v>
                      </c:pt>
                      <c:pt idx="503" formatCode="General">
                        <c:v>102.76600000000001</c:v>
                      </c:pt>
                      <c:pt idx="504" formatCode="General">
                        <c:v>102.735</c:v>
                      </c:pt>
                      <c:pt idx="505" formatCode="General">
                        <c:v>102.69</c:v>
                      </c:pt>
                      <c:pt idx="506" formatCode="General">
                        <c:v>102.684</c:v>
                      </c:pt>
                      <c:pt idx="507" formatCode="General">
                        <c:v>102.723</c:v>
                      </c:pt>
                      <c:pt idx="508" formatCode="General">
                        <c:v>102.752</c:v>
                      </c:pt>
                      <c:pt idx="509" formatCode="General">
                        <c:v>102.79600000000001</c:v>
                      </c:pt>
                      <c:pt idx="510" formatCode="General">
                        <c:v>102.788</c:v>
                      </c:pt>
                      <c:pt idx="511" formatCode="General">
                        <c:v>102.788</c:v>
                      </c:pt>
                      <c:pt idx="512" formatCode="General">
                        <c:v>102.828</c:v>
                      </c:pt>
                      <c:pt idx="513" formatCode="General">
                        <c:v>102.86</c:v>
                      </c:pt>
                      <c:pt idx="514" formatCode="General">
                        <c:v>102.85299999999999</c:v>
                      </c:pt>
                      <c:pt idx="515" formatCode="General">
                        <c:v>102.827</c:v>
                      </c:pt>
                      <c:pt idx="516" formatCode="General">
                        <c:v>102.804</c:v>
                      </c:pt>
                      <c:pt idx="517" formatCode="General">
                        <c:v>102.78</c:v>
                      </c:pt>
                      <c:pt idx="518" formatCode="General">
                        <c:v>102.745</c:v>
                      </c:pt>
                      <c:pt idx="519" formatCode="General">
                        <c:v>102.72</c:v>
                      </c:pt>
                      <c:pt idx="520" formatCode="General">
                        <c:v>102.69799999999999</c:v>
                      </c:pt>
                      <c:pt idx="521" formatCode="General">
                        <c:v>102.7</c:v>
                      </c:pt>
                      <c:pt idx="522" formatCode="General">
                        <c:v>102.70399999999999</c:v>
                      </c:pt>
                      <c:pt idx="523" formatCode="General">
                        <c:v>102.82299999999999</c:v>
                      </c:pt>
                      <c:pt idx="524" formatCode="General">
                        <c:v>102.902</c:v>
                      </c:pt>
                      <c:pt idx="525" formatCode="General">
                        <c:v>102.92700000000001</c:v>
                      </c:pt>
                      <c:pt idx="526" formatCode="General">
                        <c:v>102.922</c:v>
                      </c:pt>
                      <c:pt idx="527" formatCode="General">
                        <c:v>102.902</c:v>
                      </c:pt>
                      <c:pt idx="528" formatCode="General">
                        <c:v>102.893</c:v>
                      </c:pt>
                      <c:pt idx="529" formatCode="General">
                        <c:v>102.9</c:v>
                      </c:pt>
                      <c:pt idx="530" formatCode="General">
                        <c:v>102.938</c:v>
                      </c:pt>
                      <c:pt idx="531" formatCode="General">
                        <c:v>102.985</c:v>
                      </c:pt>
                      <c:pt idx="532" formatCode="General">
                        <c:v>102.973</c:v>
                      </c:pt>
                      <c:pt idx="533" formatCode="General">
                        <c:v>102.955</c:v>
                      </c:pt>
                      <c:pt idx="534" formatCode="General">
                        <c:v>102.904</c:v>
                      </c:pt>
                      <c:pt idx="535" formatCode="General">
                        <c:v>102.871</c:v>
                      </c:pt>
                      <c:pt idx="536" formatCode="General">
                        <c:v>102.825</c:v>
                      </c:pt>
                      <c:pt idx="537" formatCode="General">
                        <c:v>102.789</c:v>
                      </c:pt>
                      <c:pt idx="538" formatCode="General">
                        <c:v>102.745</c:v>
                      </c:pt>
                      <c:pt idx="539" formatCode="General">
                        <c:v>102.709</c:v>
                      </c:pt>
                      <c:pt idx="540" formatCode="General">
                        <c:v>102.67400000000001</c:v>
                      </c:pt>
                      <c:pt idx="541" formatCode="General">
                        <c:v>102.626</c:v>
                      </c:pt>
                      <c:pt idx="542" formatCode="General">
                        <c:v>102.59099999999999</c:v>
                      </c:pt>
                      <c:pt idx="543" formatCode="General">
                        <c:v>102.572</c:v>
                      </c:pt>
                      <c:pt idx="544" formatCode="General">
                        <c:v>102.54</c:v>
                      </c:pt>
                      <c:pt idx="545" formatCode="General">
                        <c:v>102.50700000000001</c:v>
                      </c:pt>
                      <c:pt idx="546" formatCode="General">
                        <c:v>102.47799999999999</c:v>
                      </c:pt>
                      <c:pt idx="547" formatCode="General">
                        <c:v>102.458</c:v>
                      </c:pt>
                      <c:pt idx="548" formatCode="General">
                        <c:v>102.42700000000001</c:v>
                      </c:pt>
                      <c:pt idx="549" formatCode="General">
                        <c:v>102.4</c:v>
                      </c:pt>
                      <c:pt idx="550" formatCode="General">
                        <c:v>102.372</c:v>
                      </c:pt>
                      <c:pt idx="551" formatCode="General">
                        <c:v>102.342</c:v>
                      </c:pt>
                      <c:pt idx="552" formatCode="General">
                        <c:v>102.325</c:v>
                      </c:pt>
                      <c:pt idx="553" formatCode="General">
                        <c:v>102.324</c:v>
                      </c:pt>
                      <c:pt idx="554" formatCode="General">
                        <c:v>102.392</c:v>
                      </c:pt>
                      <c:pt idx="555" formatCode="General">
                        <c:v>102.396</c:v>
                      </c:pt>
                      <c:pt idx="556" formatCode="General">
                        <c:v>102.39700000000001</c:v>
                      </c:pt>
                      <c:pt idx="557" formatCode="General">
                        <c:v>102.42100000000001</c:v>
                      </c:pt>
                      <c:pt idx="558" formatCode="General">
                        <c:v>102.426</c:v>
                      </c:pt>
                      <c:pt idx="559" formatCode="General">
                        <c:v>102.44</c:v>
                      </c:pt>
                      <c:pt idx="560" formatCode="General">
                        <c:v>102.438</c:v>
                      </c:pt>
                      <c:pt idx="561" formatCode="General">
                        <c:v>102.437</c:v>
                      </c:pt>
                      <c:pt idx="562" formatCode="General">
                        <c:v>102.416</c:v>
                      </c:pt>
                      <c:pt idx="563" formatCode="General">
                        <c:v>102.39400000000001</c:v>
                      </c:pt>
                      <c:pt idx="564" formatCode="General">
                        <c:v>102.375</c:v>
                      </c:pt>
                      <c:pt idx="565" formatCode="General">
                        <c:v>102.352</c:v>
                      </c:pt>
                      <c:pt idx="566" formatCode="General">
                        <c:v>102.32899999999999</c:v>
                      </c:pt>
                      <c:pt idx="567" formatCode="General">
                        <c:v>102.307</c:v>
                      </c:pt>
                      <c:pt idx="568" formatCode="General">
                        <c:v>102.28400000000001</c:v>
                      </c:pt>
                      <c:pt idx="569" formatCode="General">
                        <c:v>102.258</c:v>
                      </c:pt>
                      <c:pt idx="570" formatCode="General">
                        <c:v>102.22</c:v>
                      </c:pt>
                      <c:pt idx="571" formatCode="General">
                        <c:v>102.176</c:v>
                      </c:pt>
                      <c:pt idx="572" formatCode="General">
                        <c:v>102.13</c:v>
                      </c:pt>
                      <c:pt idx="573" formatCode="General">
                        <c:v>102.08499999999999</c:v>
                      </c:pt>
                      <c:pt idx="574" formatCode="General">
                        <c:v>102.04300000000001</c:v>
                      </c:pt>
                      <c:pt idx="575" formatCode="General">
                        <c:v>102</c:v>
                      </c:pt>
                      <c:pt idx="576" formatCode="General">
                        <c:v>101.98399999999999</c:v>
                      </c:pt>
                      <c:pt idx="577" formatCode="General">
                        <c:v>101.977</c:v>
                      </c:pt>
                      <c:pt idx="578" formatCode="General">
                        <c:v>101.983</c:v>
                      </c:pt>
                      <c:pt idx="579" formatCode="General">
                        <c:v>101.952</c:v>
                      </c:pt>
                      <c:pt idx="580" formatCode="General">
                        <c:v>101.92100000000001</c:v>
                      </c:pt>
                      <c:pt idx="581" formatCode="General">
                        <c:v>101.901</c:v>
                      </c:pt>
                      <c:pt idx="582" formatCode="General">
                        <c:v>101.86199999999999</c:v>
                      </c:pt>
                      <c:pt idx="583" formatCode="General">
                        <c:v>101.84</c:v>
                      </c:pt>
                      <c:pt idx="584" formatCode="General">
                        <c:v>101.797</c:v>
                      </c:pt>
                      <c:pt idx="585" formatCode="General">
                        <c:v>101.755</c:v>
                      </c:pt>
                      <c:pt idx="586" formatCode="General">
                        <c:v>101.71299999999999</c:v>
                      </c:pt>
                      <c:pt idx="587" formatCode="General">
                        <c:v>101.673</c:v>
                      </c:pt>
                      <c:pt idx="588" formatCode="General">
                        <c:v>101.636</c:v>
                      </c:pt>
                      <c:pt idx="589" formatCode="General">
                        <c:v>101.617</c:v>
                      </c:pt>
                      <c:pt idx="590" formatCode="General">
                        <c:v>101.56</c:v>
                      </c:pt>
                      <c:pt idx="591" formatCode="General">
                        <c:v>101.524</c:v>
                      </c:pt>
                      <c:pt idx="592" formatCode="General">
                        <c:v>101.486</c:v>
                      </c:pt>
                      <c:pt idx="593" formatCode="General">
                        <c:v>101.45399999999999</c:v>
                      </c:pt>
                      <c:pt idx="594" formatCode="General">
                        <c:v>101.42</c:v>
                      </c:pt>
                      <c:pt idx="595" formatCode="General">
                        <c:v>101.38800000000001</c:v>
                      </c:pt>
                      <c:pt idx="596" formatCode="General">
                        <c:v>101.363</c:v>
                      </c:pt>
                      <c:pt idx="597" formatCode="General">
                        <c:v>101.342</c:v>
                      </c:pt>
                      <c:pt idx="598" formatCode="General">
                        <c:v>101.31100000000001</c:v>
                      </c:pt>
                      <c:pt idx="599" formatCode="General">
                        <c:v>101.28700000000001</c:v>
                      </c:pt>
                      <c:pt idx="600" formatCode="General">
                        <c:v>101.26</c:v>
                      </c:pt>
                      <c:pt idx="601" formatCode="General">
                        <c:v>101.232</c:v>
                      </c:pt>
                      <c:pt idx="602" formatCode="General">
                        <c:v>101.20699999999999</c:v>
                      </c:pt>
                      <c:pt idx="603" formatCode="General">
                        <c:v>101.179</c:v>
                      </c:pt>
                      <c:pt idx="604" formatCode="General">
                        <c:v>101.151</c:v>
                      </c:pt>
                      <c:pt idx="605" formatCode="General">
                        <c:v>101.124</c:v>
                      </c:pt>
                      <c:pt idx="606" formatCode="General">
                        <c:v>101.1</c:v>
                      </c:pt>
                      <c:pt idx="607" formatCode="General">
                        <c:v>101.074</c:v>
                      </c:pt>
                      <c:pt idx="608" formatCode="General">
                        <c:v>101.047</c:v>
                      </c:pt>
                      <c:pt idx="609" formatCode="General">
                        <c:v>101.021</c:v>
                      </c:pt>
                      <c:pt idx="610" formatCode="General">
                        <c:v>100.998</c:v>
                      </c:pt>
                      <c:pt idx="611" formatCode="General">
                        <c:v>100.974</c:v>
                      </c:pt>
                      <c:pt idx="612" formatCode="General">
                        <c:v>100.953</c:v>
                      </c:pt>
                      <c:pt idx="613" formatCode="General">
                        <c:v>100.928</c:v>
                      </c:pt>
                      <c:pt idx="614" formatCode="General">
                        <c:v>100.90300000000001</c:v>
                      </c:pt>
                      <c:pt idx="615" formatCode="General">
                        <c:v>100.881</c:v>
                      </c:pt>
                      <c:pt idx="616" formatCode="General">
                        <c:v>100.87</c:v>
                      </c:pt>
                      <c:pt idx="617" formatCode="General">
                        <c:v>100.834</c:v>
                      </c:pt>
                      <c:pt idx="618" formatCode="General">
                        <c:v>100.812</c:v>
                      </c:pt>
                      <c:pt idx="619" formatCode="General">
                        <c:v>100.792</c:v>
                      </c:pt>
                      <c:pt idx="620" formatCode="General">
                        <c:v>100.76900000000001</c:v>
                      </c:pt>
                      <c:pt idx="621" formatCode="General">
                        <c:v>100.758</c:v>
                      </c:pt>
                      <c:pt idx="622" formatCode="General">
                        <c:v>100.761</c:v>
                      </c:pt>
                      <c:pt idx="623" formatCode="General">
                        <c:v>100.76</c:v>
                      </c:pt>
                      <c:pt idx="624" formatCode="General">
                        <c:v>100.748</c:v>
                      </c:pt>
                      <c:pt idx="625" formatCode="General">
                        <c:v>100.75700000000001</c:v>
                      </c:pt>
                      <c:pt idx="626" formatCode="General">
                        <c:v>100.85</c:v>
                      </c:pt>
                      <c:pt idx="627" formatCode="General">
                        <c:v>100.864</c:v>
                      </c:pt>
                      <c:pt idx="628" formatCode="General">
                        <c:v>100.895</c:v>
                      </c:pt>
                      <c:pt idx="629" formatCode="General">
                        <c:v>100.90600000000001</c:v>
                      </c:pt>
                      <c:pt idx="630" formatCode="General">
                        <c:v>100.892</c:v>
                      </c:pt>
                      <c:pt idx="631" formatCode="General">
                        <c:v>100.884</c:v>
                      </c:pt>
                      <c:pt idx="632" formatCode="General">
                        <c:v>100.922</c:v>
                      </c:pt>
                      <c:pt idx="633" formatCode="General">
                        <c:v>100.91800000000001</c:v>
                      </c:pt>
                      <c:pt idx="634" formatCode="General">
                        <c:v>100.922</c:v>
                      </c:pt>
                      <c:pt idx="635" formatCode="General">
                        <c:v>100.91800000000001</c:v>
                      </c:pt>
                      <c:pt idx="636" formatCode="General">
                        <c:v>100.90600000000001</c:v>
                      </c:pt>
                      <c:pt idx="637" formatCode="General">
                        <c:v>100.896</c:v>
                      </c:pt>
                      <c:pt idx="638" formatCode="General">
                        <c:v>100.866</c:v>
                      </c:pt>
                      <c:pt idx="639" formatCode="General">
                        <c:v>100.84099999999999</c:v>
                      </c:pt>
                      <c:pt idx="640" formatCode="General">
                        <c:v>100.819</c:v>
                      </c:pt>
                      <c:pt idx="641" formatCode="General">
                        <c:v>100.8</c:v>
                      </c:pt>
                      <c:pt idx="642" formatCode="General">
                        <c:v>100.782</c:v>
                      </c:pt>
                      <c:pt idx="643" formatCode="General">
                        <c:v>100.758</c:v>
                      </c:pt>
                      <c:pt idx="644" formatCode="General">
                        <c:v>100.736</c:v>
                      </c:pt>
                      <c:pt idx="645" formatCode="General">
                        <c:v>100.72799999999999</c:v>
                      </c:pt>
                      <c:pt idx="646" formatCode="General">
                        <c:v>100.705</c:v>
                      </c:pt>
                      <c:pt idx="647" formatCode="General">
                        <c:v>100.68300000000001</c:v>
                      </c:pt>
                      <c:pt idx="648" formatCode="General">
                        <c:v>100.658</c:v>
                      </c:pt>
                      <c:pt idx="649" formatCode="General">
                        <c:v>100.64100000000001</c:v>
                      </c:pt>
                      <c:pt idx="650" formatCode="General">
                        <c:v>100.607</c:v>
                      </c:pt>
                      <c:pt idx="651" formatCode="General">
                        <c:v>100.587</c:v>
                      </c:pt>
                      <c:pt idx="652" formatCode="General">
                        <c:v>100.569</c:v>
                      </c:pt>
                      <c:pt idx="653" formatCode="General">
                        <c:v>100.54900000000001</c:v>
                      </c:pt>
                      <c:pt idx="654" formatCode="General">
                        <c:v>100.529</c:v>
                      </c:pt>
                      <c:pt idx="655" formatCode="General">
                        <c:v>100.52</c:v>
                      </c:pt>
                      <c:pt idx="656" formatCode="General">
                        <c:v>100.54600000000001</c:v>
                      </c:pt>
                      <c:pt idx="657" formatCode="General">
                        <c:v>100.527</c:v>
                      </c:pt>
                      <c:pt idx="658" formatCode="General">
                        <c:v>100.51900000000001</c:v>
                      </c:pt>
                      <c:pt idx="659" formatCode="General">
                        <c:v>100.517</c:v>
                      </c:pt>
                      <c:pt idx="660" formatCode="General">
                        <c:v>100.495</c:v>
                      </c:pt>
                      <c:pt idx="661" formatCode="General">
                        <c:v>100.49299999999999</c:v>
                      </c:pt>
                      <c:pt idx="662" formatCode="General">
                        <c:v>100.477</c:v>
                      </c:pt>
                      <c:pt idx="663" formatCode="General">
                        <c:v>100.461</c:v>
                      </c:pt>
                      <c:pt idx="664" formatCode="General">
                        <c:v>100.44799999999999</c:v>
                      </c:pt>
                      <c:pt idx="665" formatCode="General">
                        <c:v>100.43300000000001</c:v>
                      </c:pt>
                      <c:pt idx="666" formatCode="General">
                        <c:v>100.422</c:v>
                      </c:pt>
                      <c:pt idx="667" formatCode="General">
                        <c:v>100.404</c:v>
                      </c:pt>
                      <c:pt idx="668" formatCode="General">
                        <c:v>100.398</c:v>
                      </c:pt>
                      <c:pt idx="669" formatCode="General">
                        <c:v>100.38</c:v>
                      </c:pt>
                      <c:pt idx="670" formatCode="General">
                        <c:v>100.367</c:v>
                      </c:pt>
                      <c:pt idx="671" formatCode="General">
                        <c:v>100.366</c:v>
                      </c:pt>
                      <c:pt idx="672" formatCode="General">
                        <c:v>100.36</c:v>
                      </c:pt>
                      <c:pt idx="673" formatCode="General">
                        <c:v>100.346</c:v>
                      </c:pt>
                      <c:pt idx="674" formatCode="General">
                        <c:v>100.336</c:v>
                      </c:pt>
                      <c:pt idx="675" formatCode="General">
                        <c:v>100.32599999999999</c:v>
                      </c:pt>
                      <c:pt idx="676" formatCode="General">
                        <c:v>100.313</c:v>
                      </c:pt>
                      <c:pt idx="677" formatCode="General">
                        <c:v>100.307</c:v>
                      </c:pt>
                      <c:pt idx="678" formatCode="General">
                        <c:v>100.291</c:v>
                      </c:pt>
                      <c:pt idx="679" formatCode="General">
                        <c:v>100.28100000000001</c:v>
                      </c:pt>
                      <c:pt idx="680" formatCode="General">
                        <c:v>100.271</c:v>
                      </c:pt>
                      <c:pt idx="681" formatCode="General">
                        <c:v>100.26</c:v>
                      </c:pt>
                      <c:pt idx="682" formatCode="General">
                        <c:v>100.248</c:v>
                      </c:pt>
                      <c:pt idx="683" formatCode="General">
                        <c:v>100.245</c:v>
                      </c:pt>
                      <c:pt idx="684" formatCode="General">
                        <c:v>100.27800000000001</c:v>
                      </c:pt>
                      <c:pt idx="685" formatCode="General">
                        <c:v>100.334</c:v>
                      </c:pt>
                      <c:pt idx="686" formatCode="General">
                        <c:v>100.428</c:v>
                      </c:pt>
                      <c:pt idx="687" formatCode="General">
                        <c:v>100.711</c:v>
                      </c:pt>
                      <c:pt idx="688" formatCode="General">
                        <c:v>100.764</c:v>
                      </c:pt>
                      <c:pt idx="689" formatCode="General">
                        <c:v>100.745</c:v>
                      </c:pt>
                      <c:pt idx="690" formatCode="General">
                        <c:v>100.75</c:v>
                      </c:pt>
                      <c:pt idx="691" formatCode="General">
                        <c:v>100.712</c:v>
                      </c:pt>
                      <c:pt idx="692" formatCode="General">
                        <c:v>100.67400000000001</c:v>
                      </c:pt>
                      <c:pt idx="693" formatCode="General">
                        <c:v>100.642</c:v>
                      </c:pt>
                      <c:pt idx="694" formatCode="General">
                        <c:v>100.60899999999999</c:v>
                      </c:pt>
                      <c:pt idx="695" formatCode="General">
                        <c:v>100.578</c:v>
                      </c:pt>
                      <c:pt idx="696" formatCode="General">
                        <c:v>100.547</c:v>
                      </c:pt>
                      <c:pt idx="697" formatCode="General">
                        <c:v>100.514</c:v>
                      </c:pt>
                      <c:pt idx="698" formatCode="General">
                        <c:v>100.5</c:v>
                      </c:pt>
                      <c:pt idx="699" formatCode="General">
                        <c:v>100.508</c:v>
                      </c:pt>
                      <c:pt idx="700" formatCode="General">
                        <c:v>100.502</c:v>
                      </c:pt>
                      <c:pt idx="701" formatCode="General">
                        <c:v>100.63500000000001</c:v>
                      </c:pt>
                      <c:pt idx="702" formatCode="General">
                        <c:v>101.646</c:v>
                      </c:pt>
                      <c:pt idx="703" formatCode="General">
                        <c:v>102.02200000000001</c:v>
                      </c:pt>
                      <c:pt idx="704" formatCode="General">
                        <c:v>102.32299999999999</c:v>
                      </c:pt>
                      <c:pt idx="705" formatCode="General">
                        <c:v>102.58799999999999</c:v>
                      </c:pt>
                      <c:pt idx="706" formatCode="General">
                        <c:v>102.934</c:v>
                      </c:pt>
                      <c:pt idx="707" formatCode="General">
                        <c:v>102.953</c:v>
                      </c:pt>
                      <c:pt idx="708" formatCode="General">
                        <c:v>103.039</c:v>
                      </c:pt>
                      <c:pt idx="709" formatCode="General">
                        <c:v>103.108</c:v>
                      </c:pt>
                      <c:pt idx="710" formatCode="General">
                        <c:v>103.05500000000001</c:v>
                      </c:pt>
                      <c:pt idx="711" formatCode="General">
                        <c:v>103.02800000000001</c:v>
                      </c:pt>
                      <c:pt idx="712" formatCode="General">
                        <c:v>102.99299999999999</c:v>
                      </c:pt>
                      <c:pt idx="713" formatCode="General">
                        <c:v>102.962</c:v>
                      </c:pt>
                      <c:pt idx="714" formatCode="General">
                        <c:v>102.92400000000001</c:v>
                      </c:pt>
                      <c:pt idx="715" formatCode="General">
                        <c:v>102.878</c:v>
                      </c:pt>
                      <c:pt idx="716" formatCode="General">
                        <c:v>102.86499999999999</c:v>
                      </c:pt>
                      <c:pt idx="717" formatCode="General">
                        <c:v>102.92400000000001</c:v>
                      </c:pt>
                      <c:pt idx="718" formatCode="General">
                        <c:v>102.996</c:v>
                      </c:pt>
                      <c:pt idx="719" formatCode="General">
                        <c:v>103.027</c:v>
                      </c:pt>
                      <c:pt idx="720" formatCode="General">
                        <c:v>103.04300000000001</c:v>
                      </c:pt>
                      <c:pt idx="721" formatCode="General">
                        <c:v>103.024</c:v>
                      </c:pt>
                      <c:pt idx="722" formatCode="General">
                        <c:v>103.015</c:v>
                      </c:pt>
                      <c:pt idx="723" formatCode="General">
                        <c:v>103</c:v>
                      </c:pt>
                      <c:pt idx="724" formatCode="General">
                        <c:v>103.00700000000001</c:v>
                      </c:pt>
                      <c:pt idx="725" formatCode="General">
                        <c:v>103.032</c:v>
                      </c:pt>
                      <c:pt idx="726" formatCode="General">
                        <c:v>103.133</c:v>
                      </c:pt>
                      <c:pt idx="727" formatCode="General">
                        <c:v>103.13500000000001</c:v>
                      </c:pt>
                      <c:pt idx="728" formatCode="General">
                        <c:v>103.15300000000001</c:v>
                      </c:pt>
                      <c:pt idx="729" formatCode="General">
                        <c:v>103.117</c:v>
                      </c:pt>
                      <c:pt idx="730" formatCode="General">
                        <c:v>103.087</c:v>
                      </c:pt>
                      <c:pt idx="731" formatCode="General">
                        <c:v>103.06</c:v>
                      </c:pt>
                      <c:pt idx="732" formatCode="General">
                        <c:v>103.02800000000001</c:v>
                      </c:pt>
                      <c:pt idx="733" formatCode="General">
                        <c:v>102.97799999999999</c:v>
                      </c:pt>
                      <c:pt idx="734" formatCode="General">
                        <c:v>102.929</c:v>
                      </c:pt>
                      <c:pt idx="735" formatCode="General">
                        <c:v>102.876</c:v>
                      </c:pt>
                      <c:pt idx="736" formatCode="General">
                        <c:v>102.828</c:v>
                      </c:pt>
                      <c:pt idx="737" formatCode="General">
                        <c:v>102.782</c:v>
                      </c:pt>
                      <c:pt idx="738" formatCode="General">
                        <c:v>102.738</c:v>
                      </c:pt>
                      <c:pt idx="739" formatCode="General">
                        <c:v>102.69799999999999</c:v>
                      </c:pt>
                      <c:pt idx="740" formatCode="General">
                        <c:v>102.651</c:v>
                      </c:pt>
                      <c:pt idx="741" formatCode="General">
                        <c:v>102.614</c:v>
                      </c:pt>
                      <c:pt idx="742" formatCode="General">
                        <c:v>102.57599999999999</c:v>
                      </c:pt>
                      <c:pt idx="743" formatCode="General">
                        <c:v>102.541</c:v>
                      </c:pt>
                      <c:pt idx="744" formatCode="General">
                        <c:v>102.5</c:v>
                      </c:pt>
                      <c:pt idx="745" formatCode="General">
                        <c:v>102.464</c:v>
                      </c:pt>
                      <c:pt idx="746" formatCode="General">
                        <c:v>102.441</c:v>
                      </c:pt>
                      <c:pt idx="747" formatCode="General">
                        <c:v>102.45099999999999</c:v>
                      </c:pt>
                      <c:pt idx="748" formatCode="General">
                        <c:v>102.413</c:v>
                      </c:pt>
                      <c:pt idx="749" formatCode="General">
                        <c:v>102.369</c:v>
                      </c:pt>
                      <c:pt idx="750" formatCode="General">
                        <c:v>102.32599999999999</c:v>
                      </c:pt>
                      <c:pt idx="751" formatCode="General">
                        <c:v>102.286</c:v>
                      </c:pt>
                      <c:pt idx="752" formatCode="General">
                        <c:v>102.24299999999999</c:v>
                      </c:pt>
                      <c:pt idx="753" formatCode="General">
                        <c:v>102.206</c:v>
                      </c:pt>
                      <c:pt idx="754" formatCode="General">
                        <c:v>102.166</c:v>
                      </c:pt>
                      <c:pt idx="755" formatCode="General">
                        <c:v>102.124</c:v>
                      </c:pt>
                      <c:pt idx="756" formatCode="General">
                        <c:v>102.08</c:v>
                      </c:pt>
                      <c:pt idx="757" formatCode="General">
                        <c:v>102.04</c:v>
                      </c:pt>
                      <c:pt idx="758" formatCode="General">
                        <c:v>102.084</c:v>
                      </c:pt>
                      <c:pt idx="759" formatCode="General">
                        <c:v>102.08799999999999</c:v>
                      </c:pt>
                      <c:pt idx="760" formatCode="General">
                        <c:v>102.084</c:v>
                      </c:pt>
                      <c:pt idx="761" formatCode="General">
                        <c:v>102.078</c:v>
                      </c:pt>
                      <c:pt idx="762" formatCode="General">
                        <c:v>102.07899999999999</c:v>
                      </c:pt>
                      <c:pt idx="763" formatCode="General">
                        <c:v>102.298</c:v>
                      </c:pt>
                      <c:pt idx="764" formatCode="General">
                        <c:v>103.396</c:v>
                      </c:pt>
                      <c:pt idx="765" formatCode="General">
                        <c:v>103.36199999999999</c:v>
                      </c:pt>
                      <c:pt idx="766" formatCode="General">
                        <c:v>103.355</c:v>
                      </c:pt>
                      <c:pt idx="767" formatCode="General">
                        <c:v>103.32299999999999</c:v>
                      </c:pt>
                      <c:pt idx="768" formatCode="General">
                        <c:v>103.27200000000001</c:v>
                      </c:pt>
                      <c:pt idx="769" formatCode="General">
                        <c:v>103.21299999999999</c:v>
                      </c:pt>
                      <c:pt idx="770" formatCode="General">
                        <c:v>103.167</c:v>
                      </c:pt>
                      <c:pt idx="771" formatCode="General">
                        <c:v>103.16</c:v>
                      </c:pt>
                      <c:pt idx="772" formatCode="General">
                        <c:v>103.11799999999999</c:v>
                      </c:pt>
                      <c:pt idx="773" formatCode="General">
                        <c:v>103.09099999999999</c:v>
                      </c:pt>
                      <c:pt idx="774" formatCode="General">
                        <c:v>103.092</c:v>
                      </c:pt>
                      <c:pt idx="775" formatCode="General">
                        <c:v>103.17</c:v>
                      </c:pt>
                      <c:pt idx="776" formatCode="General">
                        <c:v>103.23399999999999</c:v>
                      </c:pt>
                      <c:pt idx="777" formatCode="General">
                        <c:v>103.224</c:v>
                      </c:pt>
                      <c:pt idx="778" formatCode="General">
                        <c:v>103.208</c:v>
                      </c:pt>
                      <c:pt idx="779" formatCode="General">
                        <c:v>103.176</c:v>
                      </c:pt>
                      <c:pt idx="780" formatCode="General">
                        <c:v>103.134</c:v>
                      </c:pt>
                      <c:pt idx="781" formatCode="General">
                        <c:v>103.08499999999999</c:v>
                      </c:pt>
                      <c:pt idx="782" formatCode="General">
                        <c:v>103.041</c:v>
                      </c:pt>
                      <c:pt idx="783" formatCode="General">
                        <c:v>102.986</c:v>
                      </c:pt>
                      <c:pt idx="784" formatCode="General">
                        <c:v>102.93</c:v>
                      </c:pt>
                      <c:pt idx="785" formatCode="General">
                        <c:v>102.878</c:v>
                      </c:pt>
                      <c:pt idx="786" formatCode="General">
                        <c:v>102.867</c:v>
                      </c:pt>
                      <c:pt idx="787" formatCode="General">
                        <c:v>102.88</c:v>
                      </c:pt>
                      <c:pt idx="788" formatCode="General">
                        <c:v>102.89100000000001</c:v>
                      </c:pt>
                      <c:pt idx="789" formatCode="General">
                        <c:v>102.851</c:v>
                      </c:pt>
                      <c:pt idx="790" formatCode="General">
                        <c:v>102.84399999999999</c:v>
                      </c:pt>
                      <c:pt idx="791" formatCode="General">
                        <c:v>102.816</c:v>
                      </c:pt>
                      <c:pt idx="792" formatCode="General">
                        <c:v>102.8</c:v>
                      </c:pt>
                      <c:pt idx="793" formatCode="General">
                        <c:v>102.78700000000001</c:v>
                      </c:pt>
                      <c:pt idx="794" formatCode="General">
                        <c:v>102.752</c:v>
                      </c:pt>
                      <c:pt idx="795" formatCode="General">
                        <c:v>102.742</c:v>
                      </c:pt>
                      <c:pt idx="796" formatCode="General">
                        <c:v>102.72199999999999</c:v>
                      </c:pt>
                      <c:pt idx="797" formatCode="General">
                        <c:v>102.702</c:v>
                      </c:pt>
                      <c:pt idx="798" formatCode="General">
                        <c:v>102.666</c:v>
                      </c:pt>
                      <c:pt idx="799" formatCode="General">
                        <c:v>102.645</c:v>
                      </c:pt>
                      <c:pt idx="800" formatCode="General">
                        <c:v>102.629</c:v>
                      </c:pt>
                      <c:pt idx="801" formatCode="General">
                        <c:v>102.622</c:v>
                      </c:pt>
                      <c:pt idx="802" formatCode="General">
                        <c:v>102.59099999999999</c:v>
                      </c:pt>
                      <c:pt idx="803" formatCode="General">
                        <c:v>102.572</c:v>
                      </c:pt>
                      <c:pt idx="804" formatCode="General">
                        <c:v>102.566</c:v>
                      </c:pt>
                      <c:pt idx="805" formatCode="General">
                        <c:v>102.575</c:v>
                      </c:pt>
                      <c:pt idx="806" formatCode="General">
                        <c:v>102.741</c:v>
                      </c:pt>
                      <c:pt idx="807" formatCode="General">
                        <c:v>103.07</c:v>
                      </c:pt>
                      <c:pt idx="808" formatCode="General">
                        <c:v>103.114</c:v>
                      </c:pt>
                      <c:pt idx="809" formatCode="General">
                        <c:v>103.105</c:v>
                      </c:pt>
                      <c:pt idx="810" formatCode="General">
                        <c:v>103.081</c:v>
                      </c:pt>
                      <c:pt idx="811" formatCode="General">
                        <c:v>103.044</c:v>
                      </c:pt>
                      <c:pt idx="812" formatCode="General">
                        <c:v>103.003</c:v>
                      </c:pt>
                      <c:pt idx="813" formatCode="General">
                        <c:v>102.96</c:v>
                      </c:pt>
                      <c:pt idx="814" formatCode="General">
                        <c:v>102.913</c:v>
                      </c:pt>
                      <c:pt idx="815" formatCode="General">
                        <c:v>102.867</c:v>
                      </c:pt>
                      <c:pt idx="816" formatCode="General">
                        <c:v>102.821</c:v>
                      </c:pt>
                      <c:pt idx="817" formatCode="General">
                        <c:v>102.77800000000001</c:v>
                      </c:pt>
                      <c:pt idx="818" formatCode="General">
                        <c:v>102.741</c:v>
                      </c:pt>
                      <c:pt idx="819" formatCode="General">
                        <c:v>102.703</c:v>
                      </c:pt>
                      <c:pt idx="820" formatCode="General">
                        <c:v>102.667</c:v>
                      </c:pt>
                      <c:pt idx="821" formatCode="General">
                        <c:v>102.634</c:v>
                      </c:pt>
                      <c:pt idx="822" formatCode="General">
                        <c:v>102.59699999999999</c:v>
                      </c:pt>
                      <c:pt idx="823" formatCode="General">
                        <c:v>102.574</c:v>
                      </c:pt>
                      <c:pt idx="824" formatCode="General">
                        <c:v>102.581</c:v>
                      </c:pt>
                      <c:pt idx="825" formatCode="General">
                        <c:v>102.563</c:v>
                      </c:pt>
                      <c:pt idx="826" formatCode="General">
                        <c:v>102.56</c:v>
                      </c:pt>
                      <c:pt idx="827" formatCode="General">
                        <c:v>102.675</c:v>
                      </c:pt>
                      <c:pt idx="828" formatCode="General">
                        <c:v>102.968</c:v>
                      </c:pt>
                      <c:pt idx="829" formatCode="General">
                        <c:v>103.104</c:v>
                      </c:pt>
                      <c:pt idx="830" formatCode="General">
                        <c:v>103.129</c:v>
                      </c:pt>
                      <c:pt idx="831" formatCode="General">
                        <c:v>103.131</c:v>
                      </c:pt>
                      <c:pt idx="832" formatCode="General">
                        <c:v>103.116</c:v>
                      </c:pt>
                      <c:pt idx="833" formatCode="General">
                        <c:v>103.089</c:v>
                      </c:pt>
                      <c:pt idx="834" formatCode="General">
                        <c:v>103.05200000000001</c:v>
                      </c:pt>
                      <c:pt idx="835" formatCode="General">
                        <c:v>103.006</c:v>
                      </c:pt>
                      <c:pt idx="836" formatCode="General">
                        <c:v>102.956</c:v>
                      </c:pt>
                      <c:pt idx="837" formatCode="General">
                        <c:v>102.923</c:v>
                      </c:pt>
                      <c:pt idx="838" formatCode="General">
                        <c:v>102.89700000000001</c:v>
                      </c:pt>
                      <c:pt idx="839" formatCode="General">
                        <c:v>102.851</c:v>
                      </c:pt>
                      <c:pt idx="840" formatCode="General">
                        <c:v>102.816</c:v>
                      </c:pt>
                      <c:pt idx="841" formatCode="General">
                        <c:v>102.812</c:v>
                      </c:pt>
                      <c:pt idx="842" formatCode="General">
                        <c:v>102.773</c:v>
                      </c:pt>
                      <c:pt idx="843" formatCode="General">
                        <c:v>102.747</c:v>
                      </c:pt>
                      <c:pt idx="844" formatCode="General">
                        <c:v>102.727</c:v>
                      </c:pt>
                      <c:pt idx="845" formatCode="General">
                        <c:v>102.70699999999999</c:v>
                      </c:pt>
                      <c:pt idx="846" formatCode="General">
                        <c:v>102.703</c:v>
                      </c:pt>
                      <c:pt idx="847" formatCode="General">
                        <c:v>102.676</c:v>
                      </c:pt>
                      <c:pt idx="848" formatCode="General">
                        <c:v>102.651</c:v>
                      </c:pt>
                      <c:pt idx="849" formatCode="General">
                        <c:v>102.628</c:v>
                      </c:pt>
                      <c:pt idx="850" formatCode="General">
                        <c:v>102.602</c:v>
                      </c:pt>
                      <c:pt idx="851" formatCode="General">
                        <c:v>102.596</c:v>
                      </c:pt>
                      <c:pt idx="852" formatCode="General">
                        <c:v>102.587</c:v>
                      </c:pt>
                      <c:pt idx="853" formatCode="General">
                        <c:v>102.554</c:v>
                      </c:pt>
                      <c:pt idx="854" formatCode="General">
                        <c:v>102.55</c:v>
                      </c:pt>
                      <c:pt idx="855" formatCode="General">
                        <c:v>102.642</c:v>
                      </c:pt>
                      <c:pt idx="856" formatCode="General">
                        <c:v>102.854</c:v>
                      </c:pt>
                      <c:pt idx="857" formatCode="General">
                        <c:v>102.947</c:v>
                      </c:pt>
                      <c:pt idx="858" formatCode="General">
                        <c:v>103.01600000000001</c:v>
                      </c:pt>
                      <c:pt idx="859" formatCode="General">
                        <c:v>103.042</c:v>
                      </c:pt>
                      <c:pt idx="860" formatCode="General">
                        <c:v>103.02</c:v>
                      </c:pt>
                      <c:pt idx="861" formatCode="General">
                        <c:v>102.989</c:v>
                      </c:pt>
                      <c:pt idx="862" formatCode="General">
                        <c:v>102.952</c:v>
                      </c:pt>
                      <c:pt idx="863" formatCode="General">
                        <c:v>102.913</c:v>
                      </c:pt>
                      <c:pt idx="864" formatCode="General">
                        <c:v>102.875</c:v>
                      </c:pt>
                      <c:pt idx="865" formatCode="General">
                        <c:v>102.839</c:v>
                      </c:pt>
                      <c:pt idx="866" formatCode="General">
                        <c:v>102.8</c:v>
                      </c:pt>
                      <c:pt idx="867" formatCode="General">
                        <c:v>102.76300000000001</c:v>
                      </c:pt>
                      <c:pt idx="868" formatCode="General">
                        <c:v>102.729</c:v>
                      </c:pt>
                      <c:pt idx="869" formatCode="General">
                        <c:v>102.693</c:v>
                      </c:pt>
                      <c:pt idx="870" formatCode="General">
                        <c:v>102.65600000000001</c:v>
                      </c:pt>
                      <c:pt idx="871" formatCode="General">
                        <c:v>102.631</c:v>
                      </c:pt>
                      <c:pt idx="872" formatCode="General">
                        <c:v>102.589</c:v>
                      </c:pt>
                      <c:pt idx="873" formatCode="General">
                        <c:v>102.54900000000001</c:v>
                      </c:pt>
                      <c:pt idx="874" formatCode="General">
                        <c:v>102.508</c:v>
                      </c:pt>
                      <c:pt idx="875" formatCode="General">
                        <c:v>102.467</c:v>
                      </c:pt>
                      <c:pt idx="876" formatCode="General">
                        <c:v>102.42700000000001</c:v>
                      </c:pt>
                      <c:pt idx="877" formatCode="General">
                        <c:v>102.384</c:v>
                      </c:pt>
                      <c:pt idx="878" formatCode="General">
                        <c:v>102.337</c:v>
                      </c:pt>
                      <c:pt idx="879" formatCode="General">
                        <c:v>102.289</c:v>
                      </c:pt>
                      <c:pt idx="880" formatCode="General">
                        <c:v>102.247</c:v>
                      </c:pt>
                      <c:pt idx="881" formatCode="General">
                        <c:v>102.19499999999999</c:v>
                      </c:pt>
                      <c:pt idx="882" formatCode="General">
                        <c:v>102.136</c:v>
                      </c:pt>
                      <c:pt idx="883" formatCode="General">
                        <c:v>102.086</c:v>
                      </c:pt>
                      <c:pt idx="884" formatCode="General">
                        <c:v>102.06399999999999</c:v>
                      </c:pt>
                      <c:pt idx="885" formatCode="General">
                        <c:v>102.01600000000001</c:v>
                      </c:pt>
                      <c:pt idx="886" formatCode="General">
                        <c:v>101.96899999999999</c:v>
                      </c:pt>
                      <c:pt idx="887" formatCode="General">
                        <c:v>101.913</c:v>
                      </c:pt>
                      <c:pt idx="888" formatCode="General">
                        <c:v>101.866</c:v>
                      </c:pt>
                      <c:pt idx="889" formatCode="General">
                        <c:v>101.81</c:v>
                      </c:pt>
                      <c:pt idx="890" formatCode="General">
                        <c:v>101.762</c:v>
                      </c:pt>
                      <c:pt idx="891" formatCode="General">
                        <c:v>101.71299999999999</c:v>
                      </c:pt>
                      <c:pt idx="892" formatCode="General">
                        <c:v>101.667</c:v>
                      </c:pt>
                      <c:pt idx="893" formatCode="General">
                        <c:v>101.62</c:v>
                      </c:pt>
                      <c:pt idx="894" formatCode="General">
                        <c:v>101.57299999999999</c:v>
                      </c:pt>
                      <c:pt idx="895" formatCode="General">
                        <c:v>101.527</c:v>
                      </c:pt>
                      <c:pt idx="896" formatCode="General">
                        <c:v>101.482</c:v>
                      </c:pt>
                      <c:pt idx="897" formatCode="General">
                        <c:v>101.44</c:v>
                      </c:pt>
                      <c:pt idx="898" formatCode="General">
                        <c:v>101.396</c:v>
                      </c:pt>
                      <c:pt idx="899" formatCode="General">
                        <c:v>101.354</c:v>
                      </c:pt>
                      <c:pt idx="900" formatCode="General">
                        <c:v>101.318</c:v>
                      </c:pt>
                      <c:pt idx="901" formatCode="General">
                        <c:v>101.28400000000001</c:v>
                      </c:pt>
                      <c:pt idx="902" formatCode="General">
                        <c:v>101.25</c:v>
                      </c:pt>
                      <c:pt idx="903" formatCode="General">
                        <c:v>101.208</c:v>
                      </c:pt>
                      <c:pt idx="904" formatCode="General">
                        <c:v>101.178</c:v>
                      </c:pt>
                      <c:pt idx="905" formatCode="General">
                        <c:v>101.14700000000001</c:v>
                      </c:pt>
                      <c:pt idx="906" formatCode="General">
                        <c:v>101.10599999999999</c:v>
                      </c:pt>
                      <c:pt idx="907" formatCode="General">
                        <c:v>101.08499999999999</c:v>
                      </c:pt>
                      <c:pt idx="908" formatCode="General">
                        <c:v>101.05800000000001</c:v>
                      </c:pt>
                      <c:pt idx="909" formatCode="General">
                        <c:v>101.026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A-6FF0-4637-80E8-8D9EA94D7E17}"/>
                  </c:ext>
                </c:extLst>
              </c15:ser>
            </c15:filteredScatterSeries>
            <c15:filteredScatterSeries>
              <c15:ser>
                <c:idx val="0"/>
                <c:order val="10"/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'Churn Flow at Cirencester'!$C$16470:$C$16887</c15:sqref>
                        </c15:formulaRef>
                      </c:ext>
                    </c:extLst>
                    <c:numCache>
                      <c:formatCode>m/d/yyyy</c:formatCode>
                      <c:ptCount val="418"/>
                      <c:pt idx="0">
                        <c:v>45505</c:v>
                      </c:pt>
                      <c:pt idx="1">
                        <c:v>45506</c:v>
                      </c:pt>
                      <c:pt idx="2">
                        <c:v>45507</c:v>
                      </c:pt>
                      <c:pt idx="3">
                        <c:v>45508</c:v>
                      </c:pt>
                      <c:pt idx="4">
                        <c:v>45509</c:v>
                      </c:pt>
                      <c:pt idx="5">
                        <c:v>45510</c:v>
                      </c:pt>
                      <c:pt idx="6">
                        <c:v>45511</c:v>
                      </c:pt>
                      <c:pt idx="7">
                        <c:v>45512</c:v>
                      </c:pt>
                      <c:pt idx="8">
                        <c:v>45513</c:v>
                      </c:pt>
                      <c:pt idx="9">
                        <c:v>45514</c:v>
                      </c:pt>
                      <c:pt idx="10">
                        <c:v>45515</c:v>
                      </c:pt>
                      <c:pt idx="11">
                        <c:v>45516</c:v>
                      </c:pt>
                      <c:pt idx="12">
                        <c:v>45517</c:v>
                      </c:pt>
                      <c:pt idx="13">
                        <c:v>45518</c:v>
                      </c:pt>
                      <c:pt idx="14">
                        <c:v>45519</c:v>
                      </c:pt>
                      <c:pt idx="15">
                        <c:v>45520</c:v>
                      </c:pt>
                      <c:pt idx="16">
                        <c:v>45521</c:v>
                      </c:pt>
                      <c:pt idx="17">
                        <c:v>45522</c:v>
                      </c:pt>
                      <c:pt idx="18">
                        <c:v>45523</c:v>
                      </c:pt>
                      <c:pt idx="19">
                        <c:v>45524</c:v>
                      </c:pt>
                      <c:pt idx="20">
                        <c:v>45525</c:v>
                      </c:pt>
                      <c:pt idx="21">
                        <c:v>45526</c:v>
                      </c:pt>
                      <c:pt idx="22">
                        <c:v>45527</c:v>
                      </c:pt>
                      <c:pt idx="23">
                        <c:v>45528</c:v>
                      </c:pt>
                      <c:pt idx="24">
                        <c:v>45529</c:v>
                      </c:pt>
                      <c:pt idx="25">
                        <c:v>45530</c:v>
                      </c:pt>
                      <c:pt idx="26">
                        <c:v>45531</c:v>
                      </c:pt>
                      <c:pt idx="27">
                        <c:v>45532</c:v>
                      </c:pt>
                      <c:pt idx="28">
                        <c:v>45533</c:v>
                      </c:pt>
                      <c:pt idx="29">
                        <c:v>45534</c:v>
                      </c:pt>
                      <c:pt idx="30">
                        <c:v>45535</c:v>
                      </c:pt>
                      <c:pt idx="31">
                        <c:v>45536</c:v>
                      </c:pt>
                      <c:pt idx="32">
                        <c:v>45537</c:v>
                      </c:pt>
                      <c:pt idx="33">
                        <c:v>45538</c:v>
                      </c:pt>
                      <c:pt idx="34">
                        <c:v>45539</c:v>
                      </c:pt>
                      <c:pt idx="35">
                        <c:v>45540</c:v>
                      </c:pt>
                      <c:pt idx="36">
                        <c:v>45541</c:v>
                      </c:pt>
                      <c:pt idx="37">
                        <c:v>45542</c:v>
                      </c:pt>
                      <c:pt idx="38">
                        <c:v>45543</c:v>
                      </c:pt>
                      <c:pt idx="39">
                        <c:v>45544</c:v>
                      </c:pt>
                      <c:pt idx="40">
                        <c:v>45545</c:v>
                      </c:pt>
                      <c:pt idx="41">
                        <c:v>45546</c:v>
                      </c:pt>
                      <c:pt idx="42">
                        <c:v>45547</c:v>
                      </c:pt>
                      <c:pt idx="43">
                        <c:v>45548</c:v>
                      </c:pt>
                      <c:pt idx="44">
                        <c:v>45549</c:v>
                      </c:pt>
                      <c:pt idx="45">
                        <c:v>45550</c:v>
                      </c:pt>
                      <c:pt idx="46">
                        <c:v>45551</c:v>
                      </c:pt>
                      <c:pt idx="47">
                        <c:v>45552</c:v>
                      </c:pt>
                      <c:pt idx="48">
                        <c:v>45553</c:v>
                      </c:pt>
                      <c:pt idx="49">
                        <c:v>45554</c:v>
                      </c:pt>
                      <c:pt idx="50">
                        <c:v>45555</c:v>
                      </c:pt>
                      <c:pt idx="51">
                        <c:v>45556</c:v>
                      </c:pt>
                      <c:pt idx="52">
                        <c:v>45557</c:v>
                      </c:pt>
                      <c:pt idx="53">
                        <c:v>45558</c:v>
                      </c:pt>
                      <c:pt idx="54">
                        <c:v>45559</c:v>
                      </c:pt>
                      <c:pt idx="55">
                        <c:v>45560</c:v>
                      </c:pt>
                      <c:pt idx="56">
                        <c:v>45561</c:v>
                      </c:pt>
                      <c:pt idx="57">
                        <c:v>45562</c:v>
                      </c:pt>
                      <c:pt idx="58">
                        <c:v>45563</c:v>
                      </c:pt>
                      <c:pt idx="59">
                        <c:v>45564</c:v>
                      </c:pt>
                      <c:pt idx="60">
                        <c:v>45565</c:v>
                      </c:pt>
                      <c:pt idx="61">
                        <c:v>45566</c:v>
                      </c:pt>
                      <c:pt idx="62">
                        <c:v>45567</c:v>
                      </c:pt>
                      <c:pt idx="63">
                        <c:v>45568</c:v>
                      </c:pt>
                      <c:pt idx="64">
                        <c:v>45569</c:v>
                      </c:pt>
                      <c:pt idx="65">
                        <c:v>45570</c:v>
                      </c:pt>
                      <c:pt idx="66">
                        <c:v>45571</c:v>
                      </c:pt>
                      <c:pt idx="67">
                        <c:v>45572</c:v>
                      </c:pt>
                      <c:pt idx="68">
                        <c:v>45573</c:v>
                      </c:pt>
                      <c:pt idx="69">
                        <c:v>45574</c:v>
                      </c:pt>
                      <c:pt idx="70">
                        <c:v>45575</c:v>
                      </c:pt>
                      <c:pt idx="71">
                        <c:v>45576</c:v>
                      </c:pt>
                      <c:pt idx="72">
                        <c:v>45577</c:v>
                      </c:pt>
                      <c:pt idx="73">
                        <c:v>45578</c:v>
                      </c:pt>
                      <c:pt idx="74">
                        <c:v>45579</c:v>
                      </c:pt>
                      <c:pt idx="75">
                        <c:v>45580</c:v>
                      </c:pt>
                      <c:pt idx="76">
                        <c:v>45581</c:v>
                      </c:pt>
                      <c:pt idx="77">
                        <c:v>45582</c:v>
                      </c:pt>
                      <c:pt idx="78">
                        <c:v>45583</c:v>
                      </c:pt>
                      <c:pt idx="79">
                        <c:v>45584</c:v>
                      </c:pt>
                      <c:pt idx="80">
                        <c:v>45585</c:v>
                      </c:pt>
                      <c:pt idx="81">
                        <c:v>45586</c:v>
                      </c:pt>
                      <c:pt idx="82">
                        <c:v>45587</c:v>
                      </c:pt>
                      <c:pt idx="83">
                        <c:v>45588</c:v>
                      </c:pt>
                      <c:pt idx="84">
                        <c:v>45589</c:v>
                      </c:pt>
                      <c:pt idx="85">
                        <c:v>45590</c:v>
                      </c:pt>
                      <c:pt idx="86">
                        <c:v>45591</c:v>
                      </c:pt>
                      <c:pt idx="87">
                        <c:v>45592</c:v>
                      </c:pt>
                      <c:pt idx="88">
                        <c:v>45593</c:v>
                      </c:pt>
                      <c:pt idx="89">
                        <c:v>45594</c:v>
                      </c:pt>
                      <c:pt idx="90">
                        <c:v>45595</c:v>
                      </c:pt>
                      <c:pt idx="91">
                        <c:v>45596</c:v>
                      </c:pt>
                      <c:pt idx="92">
                        <c:v>45597</c:v>
                      </c:pt>
                      <c:pt idx="93">
                        <c:v>45598</c:v>
                      </c:pt>
                      <c:pt idx="94">
                        <c:v>45599</c:v>
                      </c:pt>
                      <c:pt idx="95">
                        <c:v>45600</c:v>
                      </c:pt>
                      <c:pt idx="96">
                        <c:v>45601</c:v>
                      </c:pt>
                      <c:pt idx="97">
                        <c:v>45602</c:v>
                      </c:pt>
                      <c:pt idx="98">
                        <c:v>45603</c:v>
                      </c:pt>
                      <c:pt idx="99">
                        <c:v>45604</c:v>
                      </c:pt>
                      <c:pt idx="100">
                        <c:v>45605</c:v>
                      </c:pt>
                      <c:pt idx="101">
                        <c:v>45606</c:v>
                      </c:pt>
                      <c:pt idx="102">
                        <c:v>45607</c:v>
                      </c:pt>
                      <c:pt idx="103">
                        <c:v>45608</c:v>
                      </c:pt>
                      <c:pt idx="104">
                        <c:v>45609</c:v>
                      </c:pt>
                      <c:pt idx="105">
                        <c:v>45610</c:v>
                      </c:pt>
                      <c:pt idx="106">
                        <c:v>45611</c:v>
                      </c:pt>
                      <c:pt idx="107">
                        <c:v>45612</c:v>
                      </c:pt>
                      <c:pt idx="108">
                        <c:v>45613</c:v>
                      </c:pt>
                      <c:pt idx="109">
                        <c:v>45614</c:v>
                      </c:pt>
                      <c:pt idx="110">
                        <c:v>45615</c:v>
                      </c:pt>
                      <c:pt idx="111">
                        <c:v>45616</c:v>
                      </c:pt>
                      <c:pt idx="112">
                        <c:v>45617</c:v>
                      </c:pt>
                      <c:pt idx="113">
                        <c:v>45618</c:v>
                      </c:pt>
                      <c:pt idx="114">
                        <c:v>45619</c:v>
                      </c:pt>
                      <c:pt idx="115">
                        <c:v>45620</c:v>
                      </c:pt>
                      <c:pt idx="116">
                        <c:v>45621</c:v>
                      </c:pt>
                      <c:pt idx="117">
                        <c:v>45622</c:v>
                      </c:pt>
                      <c:pt idx="118">
                        <c:v>45623</c:v>
                      </c:pt>
                      <c:pt idx="119">
                        <c:v>45624</c:v>
                      </c:pt>
                      <c:pt idx="120">
                        <c:v>45625</c:v>
                      </c:pt>
                      <c:pt idx="121">
                        <c:v>45626</c:v>
                      </c:pt>
                      <c:pt idx="122">
                        <c:v>45627</c:v>
                      </c:pt>
                      <c:pt idx="123">
                        <c:v>45628</c:v>
                      </c:pt>
                      <c:pt idx="124">
                        <c:v>45629</c:v>
                      </c:pt>
                      <c:pt idx="125">
                        <c:v>45630</c:v>
                      </c:pt>
                      <c:pt idx="126">
                        <c:v>45631</c:v>
                      </c:pt>
                      <c:pt idx="127">
                        <c:v>45632</c:v>
                      </c:pt>
                      <c:pt idx="128">
                        <c:v>45633</c:v>
                      </c:pt>
                      <c:pt idx="129">
                        <c:v>45634</c:v>
                      </c:pt>
                      <c:pt idx="130">
                        <c:v>45635</c:v>
                      </c:pt>
                      <c:pt idx="131">
                        <c:v>45636</c:v>
                      </c:pt>
                      <c:pt idx="132">
                        <c:v>45637</c:v>
                      </c:pt>
                      <c:pt idx="133">
                        <c:v>45638</c:v>
                      </c:pt>
                      <c:pt idx="134">
                        <c:v>45639</c:v>
                      </c:pt>
                      <c:pt idx="135">
                        <c:v>45640</c:v>
                      </c:pt>
                      <c:pt idx="136">
                        <c:v>45641</c:v>
                      </c:pt>
                      <c:pt idx="137">
                        <c:v>45642</c:v>
                      </c:pt>
                      <c:pt idx="138">
                        <c:v>45643</c:v>
                      </c:pt>
                      <c:pt idx="139">
                        <c:v>45644</c:v>
                      </c:pt>
                      <c:pt idx="140">
                        <c:v>45645</c:v>
                      </c:pt>
                      <c:pt idx="141">
                        <c:v>45646</c:v>
                      </c:pt>
                      <c:pt idx="142">
                        <c:v>45647</c:v>
                      </c:pt>
                      <c:pt idx="143">
                        <c:v>45648</c:v>
                      </c:pt>
                      <c:pt idx="144">
                        <c:v>45649</c:v>
                      </c:pt>
                      <c:pt idx="145">
                        <c:v>45650</c:v>
                      </c:pt>
                      <c:pt idx="146">
                        <c:v>45651</c:v>
                      </c:pt>
                      <c:pt idx="147">
                        <c:v>45652</c:v>
                      </c:pt>
                      <c:pt idx="148">
                        <c:v>45653</c:v>
                      </c:pt>
                      <c:pt idx="149">
                        <c:v>45654</c:v>
                      </c:pt>
                      <c:pt idx="150">
                        <c:v>45655</c:v>
                      </c:pt>
                      <c:pt idx="151">
                        <c:v>45656</c:v>
                      </c:pt>
                      <c:pt idx="152">
                        <c:v>45657</c:v>
                      </c:pt>
                      <c:pt idx="153">
                        <c:v>45658</c:v>
                      </c:pt>
                      <c:pt idx="154">
                        <c:v>45659</c:v>
                      </c:pt>
                      <c:pt idx="155">
                        <c:v>45660</c:v>
                      </c:pt>
                      <c:pt idx="156">
                        <c:v>45661</c:v>
                      </c:pt>
                      <c:pt idx="157">
                        <c:v>45662</c:v>
                      </c:pt>
                      <c:pt idx="158">
                        <c:v>45663</c:v>
                      </c:pt>
                      <c:pt idx="159">
                        <c:v>45664</c:v>
                      </c:pt>
                      <c:pt idx="160">
                        <c:v>45665</c:v>
                      </c:pt>
                      <c:pt idx="161">
                        <c:v>45666</c:v>
                      </c:pt>
                      <c:pt idx="162">
                        <c:v>45667</c:v>
                      </c:pt>
                      <c:pt idx="163">
                        <c:v>45668</c:v>
                      </c:pt>
                      <c:pt idx="164">
                        <c:v>45669</c:v>
                      </c:pt>
                      <c:pt idx="165">
                        <c:v>45670</c:v>
                      </c:pt>
                      <c:pt idx="166">
                        <c:v>45671</c:v>
                      </c:pt>
                      <c:pt idx="167">
                        <c:v>45672</c:v>
                      </c:pt>
                      <c:pt idx="168">
                        <c:v>45673</c:v>
                      </c:pt>
                      <c:pt idx="169">
                        <c:v>45674</c:v>
                      </c:pt>
                      <c:pt idx="170">
                        <c:v>45675</c:v>
                      </c:pt>
                      <c:pt idx="171">
                        <c:v>45676</c:v>
                      </c:pt>
                      <c:pt idx="172">
                        <c:v>45677</c:v>
                      </c:pt>
                      <c:pt idx="173">
                        <c:v>45678</c:v>
                      </c:pt>
                      <c:pt idx="174">
                        <c:v>45679</c:v>
                      </c:pt>
                      <c:pt idx="175">
                        <c:v>45680</c:v>
                      </c:pt>
                      <c:pt idx="176">
                        <c:v>45681</c:v>
                      </c:pt>
                      <c:pt idx="177">
                        <c:v>45682</c:v>
                      </c:pt>
                      <c:pt idx="178">
                        <c:v>45683</c:v>
                      </c:pt>
                      <c:pt idx="179">
                        <c:v>45684</c:v>
                      </c:pt>
                      <c:pt idx="180">
                        <c:v>45685</c:v>
                      </c:pt>
                      <c:pt idx="181">
                        <c:v>45686</c:v>
                      </c:pt>
                      <c:pt idx="182">
                        <c:v>45687</c:v>
                      </c:pt>
                      <c:pt idx="183">
                        <c:v>45688</c:v>
                      </c:pt>
                      <c:pt idx="184">
                        <c:v>45689</c:v>
                      </c:pt>
                      <c:pt idx="185">
                        <c:v>45690</c:v>
                      </c:pt>
                      <c:pt idx="186">
                        <c:v>45691</c:v>
                      </c:pt>
                      <c:pt idx="187">
                        <c:v>45692</c:v>
                      </c:pt>
                      <c:pt idx="188">
                        <c:v>45693</c:v>
                      </c:pt>
                      <c:pt idx="189">
                        <c:v>45694</c:v>
                      </c:pt>
                      <c:pt idx="190">
                        <c:v>45695</c:v>
                      </c:pt>
                      <c:pt idx="191">
                        <c:v>45696</c:v>
                      </c:pt>
                      <c:pt idx="192">
                        <c:v>45697</c:v>
                      </c:pt>
                      <c:pt idx="193">
                        <c:v>45698</c:v>
                      </c:pt>
                      <c:pt idx="194">
                        <c:v>45699</c:v>
                      </c:pt>
                      <c:pt idx="195">
                        <c:v>45700</c:v>
                      </c:pt>
                      <c:pt idx="196">
                        <c:v>45701</c:v>
                      </c:pt>
                      <c:pt idx="197">
                        <c:v>45702</c:v>
                      </c:pt>
                      <c:pt idx="198">
                        <c:v>45703</c:v>
                      </c:pt>
                      <c:pt idx="199">
                        <c:v>45704</c:v>
                      </c:pt>
                      <c:pt idx="200">
                        <c:v>45705</c:v>
                      </c:pt>
                      <c:pt idx="201">
                        <c:v>45706</c:v>
                      </c:pt>
                      <c:pt idx="202">
                        <c:v>45707</c:v>
                      </c:pt>
                      <c:pt idx="203">
                        <c:v>45708</c:v>
                      </c:pt>
                      <c:pt idx="204">
                        <c:v>45709</c:v>
                      </c:pt>
                      <c:pt idx="205">
                        <c:v>45710</c:v>
                      </c:pt>
                      <c:pt idx="206">
                        <c:v>45711</c:v>
                      </c:pt>
                      <c:pt idx="207">
                        <c:v>45712</c:v>
                      </c:pt>
                      <c:pt idx="208">
                        <c:v>45713</c:v>
                      </c:pt>
                      <c:pt idx="209">
                        <c:v>45714</c:v>
                      </c:pt>
                      <c:pt idx="210">
                        <c:v>45715</c:v>
                      </c:pt>
                      <c:pt idx="211">
                        <c:v>45716</c:v>
                      </c:pt>
                      <c:pt idx="212">
                        <c:v>45717</c:v>
                      </c:pt>
                      <c:pt idx="213">
                        <c:v>45718</c:v>
                      </c:pt>
                      <c:pt idx="214">
                        <c:v>45719</c:v>
                      </c:pt>
                      <c:pt idx="215">
                        <c:v>45720</c:v>
                      </c:pt>
                      <c:pt idx="216">
                        <c:v>45721</c:v>
                      </c:pt>
                      <c:pt idx="217">
                        <c:v>45722</c:v>
                      </c:pt>
                      <c:pt idx="218">
                        <c:v>45723</c:v>
                      </c:pt>
                      <c:pt idx="219">
                        <c:v>45724</c:v>
                      </c:pt>
                      <c:pt idx="220">
                        <c:v>45725</c:v>
                      </c:pt>
                      <c:pt idx="221">
                        <c:v>45726</c:v>
                      </c:pt>
                      <c:pt idx="222">
                        <c:v>45727</c:v>
                      </c:pt>
                      <c:pt idx="223">
                        <c:v>45728</c:v>
                      </c:pt>
                      <c:pt idx="224">
                        <c:v>45729</c:v>
                      </c:pt>
                      <c:pt idx="225">
                        <c:v>45730</c:v>
                      </c:pt>
                      <c:pt idx="226">
                        <c:v>45731</c:v>
                      </c:pt>
                      <c:pt idx="227">
                        <c:v>45732</c:v>
                      </c:pt>
                      <c:pt idx="228">
                        <c:v>45733</c:v>
                      </c:pt>
                      <c:pt idx="229">
                        <c:v>45734</c:v>
                      </c:pt>
                      <c:pt idx="230">
                        <c:v>45735</c:v>
                      </c:pt>
                      <c:pt idx="231">
                        <c:v>45736</c:v>
                      </c:pt>
                      <c:pt idx="232">
                        <c:v>45737</c:v>
                      </c:pt>
                      <c:pt idx="233">
                        <c:v>45738</c:v>
                      </c:pt>
                      <c:pt idx="234">
                        <c:v>45739</c:v>
                      </c:pt>
                      <c:pt idx="235">
                        <c:v>45740</c:v>
                      </c:pt>
                      <c:pt idx="236">
                        <c:v>45741</c:v>
                      </c:pt>
                      <c:pt idx="237">
                        <c:v>45742</c:v>
                      </c:pt>
                      <c:pt idx="238">
                        <c:v>45743</c:v>
                      </c:pt>
                      <c:pt idx="239">
                        <c:v>45744</c:v>
                      </c:pt>
                      <c:pt idx="240">
                        <c:v>45745</c:v>
                      </c:pt>
                      <c:pt idx="241">
                        <c:v>45746</c:v>
                      </c:pt>
                      <c:pt idx="242">
                        <c:v>45747</c:v>
                      </c:pt>
                      <c:pt idx="243">
                        <c:v>45748</c:v>
                      </c:pt>
                      <c:pt idx="244">
                        <c:v>45749</c:v>
                      </c:pt>
                      <c:pt idx="245">
                        <c:v>45750</c:v>
                      </c:pt>
                      <c:pt idx="246">
                        <c:v>45751</c:v>
                      </c:pt>
                      <c:pt idx="247">
                        <c:v>45752</c:v>
                      </c:pt>
                      <c:pt idx="248">
                        <c:v>45753</c:v>
                      </c:pt>
                      <c:pt idx="249">
                        <c:v>45754</c:v>
                      </c:pt>
                      <c:pt idx="250">
                        <c:v>45755</c:v>
                      </c:pt>
                      <c:pt idx="251">
                        <c:v>45756</c:v>
                      </c:pt>
                      <c:pt idx="252">
                        <c:v>45757</c:v>
                      </c:pt>
                      <c:pt idx="253">
                        <c:v>45758</c:v>
                      </c:pt>
                      <c:pt idx="254">
                        <c:v>45759</c:v>
                      </c:pt>
                      <c:pt idx="255">
                        <c:v>45760</c:v>
                      </c:pt>
                      <c:pt idx="256">
                        <c:v>45761</c:v>
                      </c:pt>
                      <c:pt idx="257">
                        <c:v>45762</c:v>
                      </c:pt>
                      <c:pt idx="258">
                        <c:v>45763</c:v>
                      </c:pt>
                      <c:pt idx="259">
                        <c:v>45764</c:v>
                      </c:pt>
                      <c:pt idx="260">
                        <c:v>45765</c:v>
                      </c:pt>
                      <c:pt idx="261">
                        <c:v>45766</c:v>
                      </c:pt>
                      <c:pt idx="262">
                        <c:v>45767</c:v>
                      </c:pt>
                      <c:pt idx="263">
                        <c:v>45768</c:v>
                      </c:pt>
                      <c:pt idx="264">
                        <c:v>45769</c:v>
                      </c:pt>
                      <c:pt idx="265">
                        <c:v>45770</c:v>
                      </c:pt>
                      <c:pt idx="266">
                        <c:v>45771</c:v>
                      </c:pt>
                      <c:pt idx="267">
                        <c:v>45772</c:v>
                      </c:pt>
                      <c:pt idx="268">
                        <c:v>45773</c:v>
                      </c:pt>
                      <c:pt idx="269">
                        <c:v>45774</c:v>
                      </c:pt>
                      <c:pt idx="270">
                        <c:v>45775</c:v>
                      </c:pt>
                      <c:pt idx="271">
                        <c:v>45776</c:v>
                      </c:pt>
                      <c:pt idx="272">
                        <c:v>45777</c:v>
                      </c:pt>
                      <c:pt idx="273">
                        <c:v>45778</c:v>
                      </c:pt>
                      <c:pt idx="274">
                        <c:v>45779</c:v>
                      </c:pt>
                      <c:pt idx="275">
                        <c:v>45780</c:v>
                      </c:pt>
                      <c:pt idx="276">
                        <c:v>45781</c:v>
                      </c:pt>
                      <c:pt idx="277">
                        <c:v>45782</c:v>
                      </c:pt>
                      <c:pt idx="278">
                        <c:v>45783</c:v>
                      </c:pt>
                      <c:pt idx="279">
                        <c:v>45784</c:v>
                      </c:pt>
                      <c:pt idx="280">
                        <c:v>45785</c:v>
                      </c:pt>
                      <c:pt idx="281">
                        <c:v>45786</c:v>
                      </c:pt>
                      <c:pt idx="282">
                        <c:v>45787</c:v>
                      </c:pt>
                      <c:pt idx="283">
                        <c:v>45788</c:v>
                      </c:pt>
                      <c:pt idx="284">
                        <c:v>45789</c:v>
                      </c:pt>
                      <c:pt idx="285">
                        <c:v>45790</c:v>
                      </c:pt>
                      <c:pt idx="286">
                        <c:v>45791</c:v>
                      </c:pt>
                      <c:pt idx="287">
                        <c:v>45792</c:v>
                      </c:pt>
                      <c:pt idx="288">
                        <c:v>45793</c:v>
                      </c:pt>
                      <c:pt idx="289">
                        <c:v>45794</c:v>
                      </c:pt>
                      <c:pt idx="290">
                        <c:v>45795</c:v>
                      </c:pt>
                      <c:pt idx="291">
                        <c:v>45796</c:v>
                      </c:pt>
                      <c:pt idx="292">
                        <c:v>45797</c:v>
                      </c:pt>
                      <c:pt idx="293">
                        <c:v>45798</c:v>
                      </c:pt>
                      <c:pt idx="294">
                        <c:v>45799</c:v>
                      </c:pt>
                      <c:pt idx="295">
                        <c:v>45800</c:v>
                      </c:pt>
                      <c:pt idx="296">
                        <c:v>45801</c:v>
                      </c:pt>
                      <c:pt idx="297">
                        <c:v>45802</c:v>
                      </c:pt>
                      <c:pt idx="298">
                        <c:v>45803</c:v>
                      </c:pt>
                      <c:pt idx="299">
                        <c:v>45804</c:v>
                      </c:pt>
                      <c:pt idx="300">
                        <c:v>45805</c:v>
                      </c:pt>
                      <c:pt idx="301">
                        <c:v>45806</c:v>
                      </c:pt>
                      <c:pt idx="302">
                        <c:v>45807</c:v>
                      </c:pt>
                      <c:pt idx="303">
                        <c:v>45808</c:v>
                      </c:pt>
                      <c:pt idx="304">
                        <c:v>45809</c:v>
                      </c:pt>
                      <c:pt idx="305">
                        <c:v>45810</c:v>
                      </c:pt>
                      <c:pt idx="306">
                        <c:v>45811</c:v>
                      </c:pt>
                      <c:pt idx="307">
                        <c:v>45812</c:v>
                      </c:pt>
                      <c:pt idx="308">
                        <c:v>45813</c:v>
                      </c:pt>
                      <c:pt idx="309">
                        <c:v>45814</c:v>
                      </c:pt>
                      <c:pt idx="310">
                        <c:v>45815</c:v>
                      </c:pt>
                      <c:pt idx="311">
                        <c:v>45816</c:v>
                      </c:pt>
                      <c:pt idx="312">
                        <c:v>45817</c:v>
                      </c:pt>
                      <c:pt idx="313">
                        <c:v>45818</c:v>
                      </c:pt>
                      <c:pt idx="314">
                        <c:v>45819</c:v>
                      </c:pt>
                      <c:pt idx="315">
                        <c:v>45820</c:v>
                      </c:pt>
                      <c:pt idx="316">
                        <c:v>45821</c:v>
                      </c:pt>
                      <c:pt idx="317">
                        <c:v>45822</c:v>
                      </c:pt>
                      <c:pt idx="318">
                        <c:v>45823</c:v>
                      </c:pt>
                      <c:pt idx="319">
                        <c:v>45824</c:v>
                      </c:pt>
                      <c:pt idx="320">
                        <c:v>45825</c:v>
                      </c:pt>
                      <c:pt idx="321">
                        <c:v>45826</c:v>
                      </c:pt>
                      <c:pt idx="322">
                        <c:v>45827</c:v>
                      </c:pt>
                      <c:pt idx="323">
                        <c:v>45828</c:v>
                      </c:pt>
                      <c:pt idx="324">
                        <c:v>45829</c:v>
                      </c:pt>
                      <c:pt idx="325">
                        <c:v>45830</c:v>
                      </c:pt>
                      <c:pt idx="326">
                        <c:v>45831</c:v>
                      </c:pt>
                      <c:pt idx="327">
                        <c:v>45832</c:v>
                      </c:pt>
                      <c:pt idx="328">
                        <c:v>45833</c:v>
                      </c:pt>
                      <c:pt idx="329">
                        <c:v>45834</c:v>
                      </c:pt>
                      <c:pt idx="330">
                        <c:v>45835</c:v>
                      </c:pt>
                      <c:pt idx="331">
                        <c:v>45836</c:v>
                      </c:pt>
                      <c:pt idx="332">
                        <c:v>45837</c:v>
                      </c:pt>
                      <c:pt idx="333">
                        <c:v>45838</c:v>
                      </c:pt>
                      <c:pt idx="334">
                        <c:v>45839</c:v>
                      </c:pt>
                      <c:pt idx="335">
                        <c:v>45840</c:v>
                      </c:pt>
                      <c:pt idx="336">
                        <c:v>45841</c:v>
                      </c:pt>
                      <c:pt idx="337">
                        <c:v>45842</c:v>
                      </c:pt>
                      <c:pt idx="338">
                        <c:v>45843</c:v>
                      </c:pt>
                      <c:pt idx="339">
                        <c:v>45844</c:v>
                      </c:pt>
                      <c:pt idx="340">
                        <c:v>45845</c:v>
                      </c:pt>
                      <c:pt idx="341">
                        <c:v>45846</c:v>
                      </c:pt>
                      <c:pt idx="342">
                        <c:v>45847</c:v>
                      </c:pt>
                      <c:pt idx="343">
                        <c:v>45848</c:v>
                      </c:pt>
                      <c:pt idx="344">
                        <c:v>45849</c:v>
                      </c:pt>
                      <c:pt idx="345">
                        <c:v>45850</c:v>
                      </c:pt>
                      <c:pt idx="346">
                        <c:v>45851</c:v>
                      </c:pt>
                      <c:pt idx="347">
                        <c:v>45852</c:v>
                      </c:pt>
                      <c:pt idx="348">
                        <c:v>45853</c:v>
                      </c:pt>
                      <c:pt idx="349">
                        <c:v>45854</c:v>
                      </c:pt>
                      <c:pt idx="350">
                        <c:v>45855</c:v>
                      </c:pt>
                      <c:pt idx="351">
                        <c:v>45856</c:v>
                      </c:pt>
                      <c:pt idx="352">
                        <c:v>45857</c:v>
                      </c:pt>
                      <c:pt idx="353">
                        <c:v>45858</c:v>
                      </c:pt>
                      <c:pt idx="354">
                        <c:v>45859</c:v>
                      </c:pt>
                      <c:pt idx="355">
                        <c:v>45860</c:v>
                      </c:pt>
                      <c:pt idx="356">
                        <c:v>45861</c:v>
                      </c:pt>
                      <c:pt idx="357">
                        <c:v>45862</c:v>
                      </c:pt>
                      <c:pt idx="358">
                        <c:v>45863</c:v>
                      </c:pt>
                      <c:pt idx="359">
                        <c:v>45864</c:v>
                      </c:pt>
                      <c:pt idx="360">
                        <c:v>45865</c:v>
                      </c:pt>
                      <c:pt idx="361">
                        <c:v>45866</c:v>
                      </c:pt>
                      <c:pt idx="362">
                        <c:v>45867</c:v>
                      </c:pt>
                      <c:pt idx="363">
                        <c:v>45868</c:v>
                      </c:pt>
                      <c:pt idx="364">
                        <c:v>45869</c:v>
                      </c:pt>
                      <c:pt idx="365">
                        <c:v>45870</c:v>
                      </c:pt>
                      <c:pt idx="366">
                        <c:v>45871</c:v>
                      </c:pt>
                      <c:pt idx="367">
                        <c:v>45872</c:v>
                      </c:pt>
                      <c:pt idx="368">
                        <c:v>45873</c:v>
                      </c:pt>
                      <c:pt idx="369">
                        <c:v>45874</c:v>
                      </c:pt>
                      <c:pt idx="370">
                        <c:v>45875</c:v>
                      </c:pt>
                      <c:pt idx="371">
                        <c:v>45876</c:v>
                      </c:pt>
                      <c:pt idx="372">
                        <c:v>45877</c:v>
                      </c:pt>
                      <c:pt idx="373">
                        <c:v>45878</c:v>
                      </c:pt>
                      <c:pt idx="374">
                        <c:v>45879</c:v>
                      </c:pt>
                      <c:pt idx="375">
                        <c:v>45880</c:v>
                      </c:pt>
                      <c:pt idx="376">
                        <c:v>45881</c:v>
                      </c:pt>
                      <c:pt idx="377">
                        <c:v>45882</c:v>
                      </c:pt>
                      <c:pt idx="378">
                        <c:v>45883</c:v>
                      </c:pt>
                      <c:pt idx="379">
                        <c:v>45884</c:v>
                      </c:pt>
                      <c:pt idx="380">
                        <c:v>45885</c:v>
                      </c:pt>
                      <c:pt idx="381">
                        <c:v>45886</c:v>
                      </c:pt>
                      <c:pt idx="382">
                        <c:v>45887</c:v>
                      </c:pt>
                      <c:pt idx="383">
                        <c:v>45888</c:v>
                      </c:pt>
                      <c:pt idx="384">
                        <c:v>45889</c:v>
                      </c:pt>
                      <c:pt idx="385">
                        <c:v>45890</c:v>
                      </c:pt>
                      <c:pt idx="386">
                        <c:v>45891</c:v>
                      </c:pt>
                      <c:pt idx="387">
                        <c:v>45892</c:v>
                      </c:pt>
                      <c:pt idx="388">
                        <c:v>45893</c:v>
                      </c:pt>
                      <c:pt idx="389">
                        <c:v>45894</c:v>
                      </c:pt>
                      <c:pt idx="390">
                        <c:v>45895</c:v>
                      </c:pt>
                      <c:pt idx="391">
                        <c:v>45896</c:v>
                      </c:pt>
                      <c:pt idx="392">
                        <c:v>45897</c:v>
                      </c:pt>
                      <c:pt idx="393">
                        <c:v>45898</c:v>
                      </c:pt>
                      <c:pt idx="394">
                        <c:v>45899</c:v>
                      </c:pt>
                      <c:pt idx="395">
                        <c:v>45900</c:v>
                      </c:pt>
                      <c:pt idx="396">
                        <c:v>45901</c:v>
                      </c:pt>
                      <c:pt idx="397">
                        <c:v>45902</c:v>
                      </c:pt>
                      <c:pt idx="398">
                        <c:v>45903</c:v>
                      </c:pt>
                      <c:pt idx="399">
                        <c:v>45904</c:v>
                      </c:pt>
                      <c:pt idx="400">
                        <c:v>45905</c:v>
                      </c:pt>
                      <c:pt idx="401">
                        <c:v>45906</c:v>
                      </c:pt>
                      <c:pt idx="402">
                        <c:v>45907</c:v>
                      </c:pt>
                      <c:pt idx="403">
                        <c:v>45908</c:v>
                      </c:pt>
                      <c:pt idx="404">
                        <c:v>45909</c:v>
                      </c:pt>
                      <c:pt idx="405">
                        <c:v>45910</c:v>
                      </c:pt>
                      <c:pt idx="406">
                        <c:v>45911</c:v>
                      </c:pt>
                      <c:pt idx="407">
                        <c:v>45912</c:v>
                      </c:pt>
                      <c:pt idx="408">
                        <c:v>45913</c:v>
                      </c:pt>
                      <c:pt idx="409">
                        <c:v>45914</c:v>
                      </c:pt>
                      <c:pt idx="410">
                        <c:v>45915</c:v>
                      </c:pt>
                      <c:pt idx="411">
                        <c:v>45916</c:v>
                      </c:pt>
                      <c:pt idx="412">
                        <c:v>45917</c:v>
                      </c:pt>
                      <c:pt idx="413">
                        <c:v>45918</c:v>
                      </c:pt>
                      <c:pt idx="414">
                        <c:v>45919</c:v>
                      </c:pt>
                      <c:pt idx="415">
                        <c:v>45920</c:v>
                      </c:pt>
                      <c:pt idx="416">
                        <c:v>45921</c:v>
                      </c:pt>
                      <c:pt idx="417">
                        <c:v>45922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'Churn Flow at Cirencester'!$D$16470:$D$16887</c15:sqref>
                        </c15:formulaRef>
                      </c:ext>
                    </c:extLst>
                    <c:numCache>
                      <c:formatCode>General</c:formatCode>
                      <c:ptCount val="418"/>
                      <c:pt idx="0">
                        <c:v>0.24199999999999999</c:v>
                      </c:pt>
                      <c:pt idx="1">
                        <c:v>0.24199999999999999</c:v>
                      </c:pt>
                      <c:pt idx="2">
                        <c:v>0.24199999999999999</c:v>
                      </c:pt>
                      <c:pt idx="3">
                        <c:v>0.24299999999999999</c:v>
                      </c:pt>
                      <c:pt idx="4">
                        <c:v>0.24399999999999999</c:v>
                      </c:pt>
                      <c:pt idx="5">
                        <c:v>0.23799999999999999</c:v>
                      </c:pt>
                      <c:pt idx="6">
                        <c:v>0.255</c:v>
                      </c:pt>
                      <c:pt idx="7">
                        <c:v>0.251</c:v>
                      </c:pt>
                      <c:pt idx="8">
                        <c:v>0.22600000000000001</c:v>
                      </c:pt>
                      <c:pt idx="9">
                        <c:v>0.214</c:v>
                      </c:pt>
                      <c:pt idx="10">
                        <c:v>0.20699999999999999</c:v>
                      </c:pt>
                      <c:pt idx="11">
                        <c:v>0.2</c:v>
                      </c:pt>
                      <c:pt idx="12">
                        <c:v>0.20100000000000001</c:v>
                      </c:pt>
                      <c:pt idx="13">
                        <c:v>0.22700000000000001</c:v>
                      </c:pt>
                      <c:pt idx="14">
                        <c:v>0.20100000000000001</c:v>
                      </c:pt>
                      <c:pt idx="15">
                        <c:v>0.193</c:v>
                      </c:pt>
                      <c:pt idx="16">
                        <c:v>0.189</c:v>
                      </c:pt>
                      <c:pt idx="17">
                        <c:v>0.184</c:v>
                      </c:pt>
                      <c:pt idx="18">
                        <c:v>0.184</c:v>
                      </c:pt>
                      <c:pt idx="19">
                        <c:v>0.188</c:v>
                      </c:pt>
                      <c:pt idx="20">
                        <c:v>0.188</c:v>
                      </c:pt>
                      <c:pt idx="21">
                        <c:v>0.17399999999999999</c:v>
                      </c:pt>
                      <c:pt idx="22">
                        <c:v>0.17399999999999999</c:v>
                      </c:pt>
                      <c:pt idx="23">
                        <c:v>0.193</c:v>
                      </c:pt>
                      <c:pt idx="24">
                        <c:v>0.17499999999999999</c:v>
                      </c:pt>
                      <c:pt idx="25">
                        <c:v>0.17399999999999999</c:v>
                      </c:pt>
                      <c:pt idx="26">
                        <c:v>0.17</c:v>
                      </c:pt>
                      <c:pt idx="27">
                        <c:v>0.16900000000000001</c:v>
                      </c:pt>
                      <c:pt idx="28">
                        <c:v>0.188</c:v>
                      </c:pt>
                      <c:pt idx="29">
                        <c:v>0.16200000000000001</c:v>
                      </c:pt>
                      <c:pt idx="30">
                        <c:v>0.161</c:v>
                      </c:pt>
                      <c:pt idx="31">
                        <c:v>0.161</c:v>
                      </c:pt>
                      <c:pt idx="32">
                        <c:v>0.161</c:v>
                      </c:pt>
                      <c:pt idx="33">
                        <c:v>0.183</c:v>
                      </c:pt>
                      <c:pt idx="34">
                        <c:v>0.17499999999999999</c:v>
                      </c:pt>
                      <c:pt idx="35">
                        <c:v>0.19400000000000001</c:v>
                      </c:pt>
                      <c:pt idx="36">
                        <c:v>0.21299999999999999</c:v>
                      </c:pt>
                      <c:pt idx="37">
                        <c:v>0.187</c:v>
                      </c:pt>
                      <c:pt idx="38">
                        <c:v>0.16600000000000001</c:v>
                      </c:pt>
                      <c:pt idx="39">
                        <c:v>0.16800000000000001</c:v>
                      </c:pt>
                      <c:pt idx="40">
                        <c:v>0.17299999999999999</c:v>
                      </c:pt>
                      <c:pt idx="41">
                        <c:v>0.16</c:v>
                      </c:pt>
                      <c:pt idx="42">
                        <c:v>0.154</c:v>
                      </c:pt>
                      <c:pt idx="43">
                        <c:v>0.154</c:v>
                      </c:pt>
                      <c:pt idx="44">
                        <c:v>0.14599999999999999</c:v>
                      </c:pt>
                      <c:pt idx="45">
                        <c:v>0.14599999999999999</c:v>
                      </c:pt>
                      <c:pt idx="46">
                        <c:v>0.14499999999999999</c:v>
                      </c:pt>
                      <c:pt idx="47">
                        <c:v>0.14799999999999999</c:v>
                      </c:pt>
                      <c:pt idx="48">
                        <c:v>0.13700000000000001</c:v>
                      </c:pt>
                      <c:pt idx="49">
                        <c:v>0.13500000000000001</c:v>
                      </c:pt>
                      <c:pt idx="50">
                        <c:v>0.22900000000000001</c:v>
                      </c:pt>
                      <c:pt idx="51">
                        <c:v>0.372</c:v>
                      </c:pt>
                      <c:pt idx="52">
                        <c:v>0.28799999999999998</c:v>
                      </c:pt>
                      <c:pt idx="53">
                        <c:v>0.54300000000000004</c:v>
                      </c:pt>
                      <c:pt idx="54">
                        <c:v>0.54300000000000004</c:v>
                      </c:pt>
                      <c:pt idx="55">
                        <c:v>0.54800000000000004</c:v>
                      </c:pt>
                      <c:pt idx="56">
                        <c:v>0.82</c:v>
                      </c:pt>
                      <c:pt idx="57">
                        <c:v>1.0760000000000001</c:v>
                      </c:pt>
                      <c:pt idx="58">
                        <c:v>1.2290000000000001</c:v>
                      </c:pt>
                      <c:pt idx="59">
                        <c:v>1.37</c:v>
                      </c:pt>
                      <c:pt idx="60">
                        <c:v>1.4870000000000001</c:v>
                      </c:pt>
                      <c:pt idx="61">
                        <c:v>1.601</c:v>
                      </c:pt>
                      <c:pt idx="62">
                        <c:v>1.65</c:v>
                      </c:pt>
                      <c:pt idx="63">
                        <c:v>1.6679999999999999</c:v>
                      </c:pt>
                      <c:pt idx="64">
                        <c:v>1.681</c:v>
                      </c:pt>
                      <c:pt idx="65">
                        <c:v>1.6930000000000001</c:v>
                      </c:pt>
                      <c:pt idx="66">
                        <c:v>1.7070000000000001</c:v>
                      </c:pt>
                      <c:pt idx="67">
                        <c:v>1.708</c:v>
                      </c:pt>
                      <c:pt idx="68">
                        <c:v>1.742</c:v>
                      </c:pt>
                      <c:pt idx="69">
                        <c:v>1.784</c:v>
                      </c:pt>
                      <c:pt idx="70">
                        <c:v>1.837</c:v>
                      </c:pt>
                      <c:pt idx="71">
                        <c:v>1.851</c:v>
                      </c:pt>
                      <c:pt idx="72">
                        <c:v>1.8759999999999999</c:v>
                      </c:pt>
                      <c:pt idx="73">
                        <c:v>1.8660000000000001</c:v>
                      </c:pt>
                      <c:pt idx="74">
                        <c:v>1.891</c:v>
                      </c:pt>
                      <c:pt idx="75">
                        <c:v>1.91</c:v>
                      </c:pt>
                      <c:pt idx="76">
                        <c:v>1.893</c:v>
                      </c:pt>
                      <c:pt idx="77">
                        <c:v>1.9079999999999999</c:v>
                      </c:pt>
                      <c:pt idx="78">
                        <c:v>1.9570000000000001</c:v>
                      </c:pt>
                      <c:pt idx="79">
                        <c:v>1.954</c:v>
                      </c:pt>
                      <c:pt idx="80">
                        <c:v>1.9610000000000001</c:v>
                      </c:pt>
                      <c:pt idx="81">
                        <c:v>1.98</c:v>
                      </c:pt>
                      <c:pt idx="82">
                        <c:v>2.0049999999999999</c:v>
                      </c:pt>
                      <c:pt idx="83">
                        <c:v>2.0499999999999998</c:v>
                      </c:pt>
                      <c:pt idx="84">
                        <c:v>2.0840000000000001</c:v>
                      </c:pt>
                      <c:pt idx="85">
                        <c:v>2.0910000000000002</c:v>
                      </c:pt>
                      <c:pt idx="86">
                        <c:v>2.0779999999999998</c:v>
                      </c:pt>
                      <c:pt idx="87">
                        <c:v>2.056</c:v>
                      </c:pt>
                      <c:pt idx="88">
                        <c:v>2.028</c:v>
                      </c:pt>
                      <c:pt idx="89">
                        <c:v>2.0139999999999998</c:v>
                      </c:pt>
                      <c:pt idx="90">
                        <c:v>2.0009999999999999</c:v>
                      </c:pt>
                      <c:pt idx="91">
                        <c:v>1.984</c:v>
                      </c:pt>
                      <c:pt idx="92">
                        <c:v>1.9510000000000001</c:v>
                      </c:pt>
                      <c:pt idx="93">
                        <c:v>1.9370000000000001</c:v>
                      </c:pt>
                      <c:pt idx="94">
                        <c:v>1.927</c:v>
                      </c:pt>
                      <c:pt idx="95">
                        <c:v>1.923</c:v>
                      </c:pt>
                      <c:pt idx="96">
                        <c:v>1.9039999999999999</c:v>
                      </c:pt>
                      <c:pt idx="97">
                        <c:v>1.877</c:v>
                      </c:pt>
                      <c:pt idx="98">
                        <c:v>1.837</c:v>
                      </c:pt>
                      <c:pt idx="99">
                        <c:v>1.7849999999999999</c:v>
                      </c:pt>
                      <c:pt idx="100">
                        <c:v>1.7190000000000001</c:v>
                      </c:pt>
                      <c:pt idx="101">
                        <c:v>1.65</c:v>
                      </c:pt>
                      <c:pt idx="102">
                        <c:v>1.5840000000000001</c:v>
                      </c:pt>
                      <c:pt idx="103">
                        <c:v>1.5329999999999999</c:v>
                      </c:pt>
                      <c:pt idx="104">
                        <c:v>1.47</c:v>
                      </c:pt>
                      <c:pt idx="105">
                        <c:v>1.425</c:v>
                      </c:pt>
                      <c:pt idx="106">
                        <c:v>1.3720000000000001</c:v>
                      </c:pt>
                      <c:pt idx="107">
                        <c:v>1.319</c:v>
                      </c:pt>
                      <c:pt idx="108">
                        <c:v>1.2709999999999999</c:v>
                      </c:pt>
                      <c:pt idx="109">
                        <c:v>1.3089999999999999</c:v>
                      </c:pt>
                      <c:pt idx="110">
                        <c:v>1.3280000000000001</c:v>
                      </c:pt>
                      <c:pt idx="111">
                        <c:v>1.2230000000000001</c:v>
                      </c:pt>
                      <c:pt idx="112">
                        <c:v>1.2070000000000001</c:v>
                      </c:pt>
                      <c:pt idx="113">
                        <c:v>1.139</c:v>
                      </c:pt>
                      <c:pt idx="114">
                        <c:v>1.34</c:v>
                      </c:pt>
                      <c:pt idx="115">
                        <c:v>1.87</c:v>
                      </c:pt>
                      <c:pt idx="116">
                        <c:v>2.0150000000000001</c:v>
                      </c:pt>
                      <c:pt idx="117">
                        <c:v>2.081</c:v>
                      </c:pt>
                      <c:pt idx="118">
                        <c:v>2.097</c:v>
                      </c:pt>
                      <c:pt idx="119">
                        <c:v>2.0739999999999998</c:v>
                      </c:pt>
                      <c:pt idx="120">
                        <c:v>2.0550000000000002</c:v>
                      </c:pt>
                      <c:pt idx="121">
                        <c:v>2.0419999999999998</c:v>
                      </c:pt>
                      <c:pt idx="122">
                        <c:v>2.0470000000000002</c:v>
                      </c:pt>
                      <c:pt idx="123">
                        <c:v>2.0190000000000001</c:v>
                      </c:pt>
                      <c:pt idx="124">
                        <c:v>2.0049999999999999</c:v>
                      </c:pt>
                      <c:pt idx="125">
                        <c:v>2.02</c:v>
                      </c:pt>
                      <c:pt idx="126">
                        <c:v>2.0870000000000002</c:v>
                      </c:pt>
                      <c:pt idx="127">
                        <c:v>2.149</c:v>
                      </c:pt>
                      <c:pt idx="128">
                        <c:v>2.1760000000000002</c:v>
                      </c:pt>
                      <c:pt idx="129">
                        <c:v>2.173</c:v>
                      </c:pt>
                      <c:pt idx="130">
                        <c:v>2.181</c:v>
                      </c:pt>
                      <c:pt idx="131">
                        <c:v>2.1709999999999998</c:v>
                      </c:pt>
                      <c:pt idx="132">
                        <c:v>2.1429999999999998</c:v>
                      </c:pt>
                      <c:pt idx="133">
                        <c:v>2.13</c:v>
                      </c:pt>
                      <c:pt idx="134">
                        <c:v>2.109</c:v>
                      </c:pt>
                      <c:pt idx="135">
                        <c:v>2.1</c:v>
                      </c:pt>
                      <c:pt idx="136">
                        <c:v>2.077</c:v>
                      </c:pt>
                      <c:pt idx="137">
                        <c:v>2.0619999999999998</c:v>
                      </c:pt>
                      <c:pt idx="138">
                        <c:v>2.0510000000000002</c:v>
                      </c:pt>
                      <c:pt idx="139">
                        <c:v>2.052</c:v>
                      </c:pt>
                      <c:pt idx="140">
                        <c:v>2.0619999999999998</c:v>
                      </c:pt>
                      <c:pt idx="141">
                        <c:v>2.0289999999999999</c:v>
                      </c:pt>
                      <c:pt idx="142">
                        <c:v>2.0209999999999999</c:v>
                      </c:pt>
                      <c:pt idx="143">
                        <c:v>2.0150000000000001</c:v>
                      </c:pt>
                      <c:pt idx="144">
                        <c:v>2.0089999999999999</c:v>
                      </c:pt>
                      <c:pt idx="145">
                        <c:v>2.0019999999999998</c:v>
                      </c:pt>
                      <c:pt idx="146">
                        <c:v>1.9950000000000001</c:v>
                      </c:pt>
                      <c:pt idx="147">
                        <c:v>1.9870000000000001</c:v>
                      </c:pt>
                      <c:pt idx="148">
                        <c:v>1.9810000000000001</c:v>
                      </c:pt>
                      <c:pt idx="149">
                        <c:v>1.9650000000000001</c:v>
                      </c:pt>
                      <c:pt idx="150">
                        <c:v>1.925</c:v>
                      </c:pt>
                      <c:pt idx="151">
                        <c:v>1.887</c:v>
                      </c:pt>
                      <c:pt idx="152">
                        <c:v>1.84</c:v>
                      </c:pt>
                      <c:pt idx="153">
                        <c:v>1.877</c:v>
                      </c:pt>
                      <c:pt idx="154">
                        <c:v>1.7929999999999999</c:v>
                      </c:pt>
                      <c:pt idx="155">
                        <c:v>1.726</c:v>
                      </c:pt>
                      <c:pt idx="156">
                        <c:v>1.73</c:v>
                      </c:pt>
                      <c:pt idx="157">
                        <c:v>1.895</c:v>
                      </c:pt>
                      <c:pt idx="158">
                        <c:v>2.14</c:v>
                      </c:pt>
                      <c:pt idx="159">
                        <c:v>2.0680000000000001</c:v>
                      </c:pt>
                      <c:pt idx="160">
                        <c:v>2.1070000000000002</c:v>
                      </c:pt>
                      <c:pt idx="161">
                        <c:v>2.1349999999999998</c:v>
                      </c:pt>
                      <c:pt idx="162">
                        <c:v>2.14</c:v>
                      </c:pt>
                      <c:pt idx="163">
                        <c:v>2.1240000000000001</c:v>
                      </c:pt>
                      <c:pt idx="164">
                        <c:v>2.1269999999999998</c:v>
                      </c:pt>
                      <c:pt idx="165">
                        <c:v>2.12</c:v>
                      </c:pt>
                      <c:pt idx="166">
                        <c:v>2.1059999999999999</c:v>
                      </c:pt>
                      <c:pt idx="167">
                        <c:v>2.0939999999999999</c:v>
                      </c:pt>
                      <c:pt idx="168">
                        <c:v>2.0870000000000002</c:v>
                      </c:pt>
                      <c:pt idx="169">
                        <c:v>2.0790000000000002</c:v>
                      </c:pt>
                      <c:pt idx="170">
                        <c:v>2.073</c:v>
                      </c:pt>
                      <c:pt idx="171">
                        <c:v>2.06</c:v>
                      </c:pt>
                      <c:pt idx="172">
                        <c:v>2.048</c:v>
                      </c:pt>
                      <c:pt idx="173">
                        <c:v>2.0129999999999999</c:v>
                      </c:pt>
                      <c:pt idx="174">
                        <c:v>1.9390000000000001</c:v>
                      </c:pt>
                      <c:pt idx="175">
                        <c:v>1.9330000000000001</c:v>
                      </c:pt>
                      <c:pt idx="176">
                        <c:v>1.9430000000000001</c:v>
                      </c:pt>
                      <c:pt idx="177">
                        <c:v>1.83</c:v>
                      </c:pt>
                      <c:pt idx="178">
                        <c:v>1.966</c:v>
                      </c:pt>
                      <c:pt idx="179">
                        <c:v>2.0990000000000002</c:v>
                      </c:pt>
                      <c:pt idx="180">
                        <c:v>2.089</c:v>
                      </c:pt>
                      <c:pt idx="181">
                        <c:v>2.1080000000000001</c:v>
                      </c:pt>
                      <c:pt idx="182">
                        <c:v>2.1280000000000001</c:v>
                      </c:pt>
                      <c:pt idx="183">
                        <c:v>2.1469999999999998</c:v>
                      </c:pt>
                      <c:pt idx="184">
                        <c:v>2.149</c:v>
                      </c:pt>
                      <c:pt idx="185">
                        <c:v>2.1509999999999998</c:v>
                      </c:pt>
                      <c:pt idx="186">
                        <c:v>2.14</c:v>
                      </c:pt>
                      <c:pt idx="187">
                        <c:v>2.1309999999999998</c:v>
                      </c:pt>
                      <c:pt idx="188">
                        <c:v>2.1269999999999998</c:v>
                      </c:pt>
                      <c:pt idx="189">
                        <c:v>2.12</c:v>
                      </c:pt>
                      <c:pt idx="190">
                        <c:v>2.1219999999999999</c:v>
                      </c:pt>
                      <c:pt idx="191">
                        <c:v>2.1070000000000002</c:v>
                      </c:pt>
                      <c:pt idx="192">
                        <c:v>2.08</c:v>
                      </c:pt>
                      <c:pt idx="193">
                        <c:v>2.0579999999999998</c:v>
                      </c:pt>
                      <c:pt idx="194">
                        <c:v>1.996</c:v>
                      </c:pt>
                      <c:pt idx="195">
                        <c:v>1.9379999999999999</c:v>
                      </c:pt>
                      <c:pt idx="196">
                        <c:v>1.877</c:v>
                      </c:pt>
                      <c:pt idx="197">
                        <c:v>1.8280000000000001</c:v>
                      </c:pt>
                      <c:pt idx="198">
                        <c:v>1.806</c:v>
                      </c:pt>
                      <c:pt idx="199">
                        <c:v>1.7410000000000001</c:v>
                      </c:pt>
                      <c:pt idx="200">
                        <c:v>1.68</c:v>
                      </c:pt>
                      <c:pt idx="201">
                        <c:v>1.635</c:v>
                      </c:pt>
                      <c:pt idx="202">
                        <c:v>1.599</c:v>
                      </c:pt>
                      <c:pt idx="203">
                        <c:v>1.619</c:v>
                      </c:pt>
                      <c:pt idx="204">
                        <c:v>1.6160000000000001</c:v>
                      </c:pt>
                      <c:pt idx="205">
                        <c:v>1.5349999999999999</c:v>
                      </c:pt>
                      <c:pt idx="206">
                        <c:v>1.6890000000000001</c:v>
                      </c:pt>
                      <c:pt idx="207">
                        <c:v>1.9970000000000001</c:v>
                      </c:pt>
                      <c:pt idx="208">
                        <c:v>1.839</c:v>
                      </c:pt>
                      <c:pt idx="209">
                        <c:v>1.972</c:v>
                      </c:pt>
                      <c:pt idx="210">
                        <c:v>2.0089999999999999</c:v>
                      </c:pt>
                      <c:pt idx="211">
                        <c:v>2.0339999999999998</c:v>
                      </c:pt>
                      <c:pt idx="212">
                        <c:v>2.0430000000000001</c:v>
                      </c:pt>
                      <c:pt idx="213">
                        <c:v>2.0449999999999999</c:v>
                      </c:pt>
                      <c:pt idx="214">
                        <c:v>2.04</c:v>
                      </c:pt>
                      <c:pt idx="215">
                        <c:v>2.0129999999999999</c:v>
                      </c:pt>
                      <c:pt idx="216">
                        <c:v>1.9930000000000001</c:v>
                      </c:pt>
                      <c:pt idx="217">
                        <c:v>1.9570000000000001</c:v>
                      </c:pt>
                      <c:pt idx="218">
                        <c:v>1.9319999999999999</c:v>
                      </c:pt>
                      <c:pt idx="219">
                        <c:v>1.8979999999999999</c:v>
                      </c:pt>
                      <c:pt idx="220">
                        <c:v>1.8660000000000001</c:v>
                      </c:pt>
                      <c:pt idx="221">
                        <c:v>1.819</c:v>
                      </c:pt>
                      <c:pt idx="222">
                        <c:v>1.79</c:v>
                      </c:pt>
                      <c:pt idx="223">
                        <c:v>1.726</c:v>
                      </c:pt>
                      <c:pt idx="224">
                        <c:v>1.6539999999999999</c:v>
                      </c:pt>
                      <c:pt idx="225">
                        <c:v>1.6140000000000001</c:v>
                      </c:pt>
                      <c:pt idx="226">
                        <c:v>1.548</c:v>
                      </c:pt>
                      <c:pt idx="227">
                        <c:v>1.516</c:v>
                      </c:pt>
                      <c:pt idx="228">
                        <c:v>1.47</c:v>
                      </c:pt>
                      <c:pt idx="229">
                        <c:v>1.4139999999999999</c:v>
                      </c:pt>
                      <c:pt idx="230">
                        <c:v>1.3620000000000001</c:v>
                      </c:pt>
                      <c:pt idx="231">
                        <c:v>1.337</c:v>
                      </c:pt>
                      <c:pt idx="232">
                        <c:v>1.304</c:v>
                      </c:pt>
                      <c:pt idx="233">
                        <c:v>1.272</c:v>
                      </c:pt>
                      <c:pt idx="234">
                        <c:v>1.222</c:v>
                      </c:pt>
                      <c:pt idx="235">
                        <c:v>1.1659999999999999</c:v>
                      </c:pt>
                      <c:pt idx="236">
                        <c:v>1.133</c:v>
                      </c:pt>
                      <c:pt idx="237">
                        <c:v>1.1080000000000001</c:v>
                      </c:pt>
                      <c:pt idx="238">
                        <c:v>1.052</c:v>
                      </c:pt>
                      <c:pt idx="239">
                        <c:v>1.008</c:v>
                      </c:pt>
                      <c:pt idx="240">
                        <c:v>0.96799999999999997</c:v>
                      </c:pt>
                      <c:pt idx="241">
                        <c:v>0.93</c:v>
                      </c:pt>
                      <c:pt idx="242">
                        <c:v>0.89200000000000002</c:v>
                      </c:pt>
                      <c:pt idx="243">
                        <c:v>0.85699999999999998</c:v>
                      </c:pt>
                      <c:pt idx="244">
                        <c:v>0.82299999999999995</c:v>
                      </c:pt>
                      <c:pt idx="245">
                        <c:v>0.78700000000000003</c:v>
                      </c:pt>
                      <c:pt idx="246">
                        <c:v>0.76400000000000001</c:v>
                      </c:pt>
                      <c:pt idx="247">
                        <c:v>0.749</c:v>
                      </c:pt>
                      <c:pt idx="248">
                        <c:v>0.71699999999999997</c:v>
                      </c:pt>
                      <c:pt idx="249">
                        <c:v>0.69199999999999995</c:v>
                      </c:pt>
                      <c:pt idx="250">
                        <c:v>0.66400000000000003</c:v>
                      </c:pt>
                      <c:pt idx="251">
                        <c:v>0.64700000000000002</c:v>
                      </c:pt>
                      <c:pt idx="252">
                        <c:v>0.625</c:v>
                      </c:pt>
                      <c:pt idx="253">
                        <c:v>0.60599999999999998</c:v>
                      </c:pt>
                      <c:pt idx="254">
                        <c:v>0.59099999999999997</c:v>
                      </c:pt>
                      <c:pt idx="255">
                        <c:v>0.57199999999999995</c:v>
                      </c:pt>
                      <c:pt idx="256">
                        <c:v>0.55700000000000005</c:v>
                      </c:pt>
                      <c:pt idx="257">
                        <c:v>0.53400000000000003</c:v>
                      </c:pt>
                      <c:pt idx="258">
                        <c:v>0.52100000000000002</c:v>
                      </c:pt>
                      <c:pt idx="259">
                        <c:v>0.503</c:v>
                      </c:pt>
                      <c:pt idx="260">
                        <c:v>0.5</c:v>
                      </c:pt>
                      <c:pt idx="261">
                        <c:v>0.48699999999999999</c:v>
                      </c:pt>
                      <c:pt idx="262">
                        <c:v>0.46400000000000002</c:v>
                      </c:pt>
                      <c:pt idx="263">
                        <c:v>0.44500000000000001</c:v>
                      </c:pt>
                      <c:pt idx="264">
                        <c:v>0.46800000000000003</c:v>
                      </c:pt>
                      <c:pt idx="265">
                        <c:v>0.48599999999999999</c:v>
                      </c:pt>
                      <c:pt idx="266">
                        <c:v>0.434</c:v>
                      </c:pt>
                      <c:pt idx="267">
                        <c:v>0.373</c:v>
                      </c:pt>
                      <c:pt idx="268">
                        <c:v>0.34100000000000003</c:v>
                      </c:pt>
                      <c:pt idx="269">
                        <c:v>0.33500000000000002</c:v>
                      </c:pt>
                      <c:pt idx="270">
                        <c:v>0.32600000000000001</c:v>
                      </c:pt>
                      <c:pt idx="271">
                        <c:v>0.312</c:v>
                      </c:pt>
                      <c:pt idx="272">
                        <c:v>0.29399999999999998</c:v>
                      </c:pt>
                      <c:pt idx="273">
                        <c:v>0.28599999999999998</c:v>
                      </c:pt>
                      <c:pt idx="274">
                        <c:v>0.27500000000000002</c:v>
                      </c:pt>
                      <c:pt idx="275">
                        <c:v>0.26900000000000002</c:v>
                      </c:pt>
                      <c:pt idx="276">
                        <c:v>0.26600000000000001</c:v>
                      </c:pt>
                      <c:pt idx="277">
                        <c:v>0.26100000000000001</c:v>
                      </c:pt>
                      <c:pt idx="278">
                        <c:v>0.25800000000000001</c:v>
                      </c:pt>
                      <c:pt idx="279">
                        <c:v>0.25700000000000001</c:v>
                      </c:pt>
                      <c:pt idx="280">
                        <c:v>0.26200000000000001</c:v>
                      </c:pt>
                      <c:pt idx="281">
                        <c:v>0.25700000000000001</c:v>
                      </c:pt>
                      <c:pt idx="282">
                        <c:v>0.253</c:v>
                      </c:pt>
                      <c:pt idx="283">
                        <c:v>0.247</c:v>
                      </c:pt>
                      <c:pt idx="284">
                        <c:v>0.248</c:v>
                      </c:pt>
                      <c:pt idx="285">
                        <c:v>0.24</c:v>
                      </c:pt>
                      <c:pt idx="286">
                        <c:v>0.23499999999999999</c:v>
                      </c:pt>
                      <c:pt idx="287">
                        <c:v>0.23</c:v>
                      </c:pt>
                      <c:pt idx="288">
                        <c:v>0.22700000000000001</c:v>
                      </c:pt>
                      <c:pt idx="289">
                        <c:v>0.22600000000000001</c:v>
                      </c:pt>
                      <c:pt idx="290">
                        <c:v>0.223</c:v>
                      </c:pt>
                      <c:pt idx="291">
                        <c:v>0.222</c:v>
                      </c:pt>
                      <c:pt idx="292">
                        <c:v>0.20599999999999999</c:v>
                      </c:pt>
                      <c:pt idx="293">
                        <c:v>0.21299999999999999</c:v>
                      </c:pt>
                      <c:pt idx="294">
                        <c:v>0.19600000000000001</c:v>
                      </c:pt>
                      <c:pt idx="295">
                        <c:v>0.193</c:v>
                      </c:pt>
                      <c:pt idx="296">
                        <c:v>0.192</c:v>
                      </c:pt>
                      <c:pt idx="297">
                        <c:v>0.185</c:v>
                      </c:pt>
                      <c:pt idx="298">
                        <c:v>0.18099999999999999</c:v>
                      </c:pt>
                      <c:pt idx="299">
                        <c:v>0.189</c:v>
                      </c:pt>
                      <c:pt idx="300">
                        <c:v>0.18099999999999999</c:v>
                      </c:pt>
                      <c:pt idx="301">
                        <c:v>0.17599999999999999</c:v>
                      </c:pt>
                      <c:pt idx="302">
                        <c:v>0.17299999999999999</c:v>
                      </c:pt>
                      <c:pt idx="303">
                        <c:v>0.17199999999999999</c:v>
                      </c:pt>
                      <c:pt idx="304">
                        <c:v>0.17</c:v>
                      </c:pt>
                      <c:pt idx="305">
                        <c:v>0.17</c:v>
                      </c:pt>
                      <c:pt idx="306">
                        <c:v>0.184</c:v>
                      </c:pt>
                      <c:pt idx="307">
                        <c:v>0.183</c:v>
                      </c:pt>
                      <c:pt idx="308">
                        <c:v>0.18099999999999999</c:v>
                      </c:pt>
                      <c:pt idx="309">
                        <c:v>0.17100000000000001</c:v>
                      </c:pt>
                      <c:pt idx="310">
                        <c:v>0.17399999999999999</c:v>
                      </c:pt>
                      <c:pt idx="311">
                        <c:v>0.16900000000000001</c:v>
                      </c:pt>
                      <c:pt idx="312">
                        <c:v>0.16</c:v>
                      </c:pt>
                      <c:pt idx="313">
                        <c:v>0.159</c:v>
                      </c:pt>
                      <c:pt idx="314">
                        <c:v>0.16200000000000001</c:v>
                      </c:pt>
                      <c:pt idx="315">
                        <c:v>0.19400000000000001</c:v>
                      </c:pt>
                      <c:pt idx="316">
                        <c:v>0.14499999999999999</c:v>
                      </c:pt>
                      <c:pt idx="317">
                        <c:v>0.15</c:v>
                      </c:pt>
                      <c:pt idx="318">
                        <c:v>0.14599999999999999</c:v>
                      </c:pt>
                      <c:pt idx="319">
                        <c:v>0.14399999999999999</c:v>
                      </c:pt>
                      <c:pt idx="320">
                        <c:v>0.14199999999999999</c:v>
                      </c:pt>
                      <c:pt idx="321">
                        <c:v>0.14899999999999999</c:v>
                      </c:pt>
                      <c:pt idx="322">
                        <c:v>0.14499999999999999</c:v>
                      </c:pt>
                      <c:pt idx="323">
                        <c:v>0.13400000000000001</c:v>
                      </c:pt>
                      <c:pt idx="324">
                        <c:v>0.14099999999999999</c:v>
                      </c:pt>
                      <c:pt idx="325">
                        <c:v>0.13700000000000001</c:v>
                      </c:pt>
                      <c:pt idx="326">
                        <c:v>0.13500000000000001</c:v>
                      </c:pt>
                      <c:pt idx="327">
                        <c:v>0.13200000000000001</c:v>
                      </c:pt>
                      <c:pt idx="328">
                        <c:v>0.14399999999999999</c:v>
                      </c:pt>
                      <c:pt idx="329">
                        <c:v>0.13200000000000001</c:v>
                      </c:pt>
                      <c:pt idx="330">
                        <c:v>0.13100000000000001</c:v>
                      </c:pt>
                      <c:pt idx="331">
                        <c:v>0.129</c:v>
                      </c:pt>
                      <c:pt idx="332">
                        <c:v>0.125</c:v>
                      </c:pt>
                      <c:pt idx="333">
                        <c:v>0.124</c:v>
                      </c:pt>
                      <c:pt idx="334">
                        <c:v>0.123</c:v>
                      </c:pt>
                      <c:pt idx="335">
                        <c:v>0.127</c:v>
                      </c:pt>
                      <c:pt idx="336">
                        <c:v>0.12</c:v>
                      </c:pt>
                      <c:pt idx="337">
                        <c:v>0.121</c:v>
                      </c:pt>
                      <c:pt idx="338">
                        <c:v>0.125</c:v>
                      </c:pt>
                      <c:pt idx="339">
                        <c:v>0.127</c:v>
                      </c:pt>
                      <c:pt idx="340">
                        <c:v>0.113</c:v>
                      </c:pt>
                      <c:pt idx="341">
                        <c:v>0.107</c:v>
                      </c:pt>
                      <c:pt idx="342">
                        <c:v>0.115</c:v>
                      </c:pt>
                      <c:pt idx="343">
                        <c:v>0.104</c:v>
                      </c:pt>
                      <c:pt idx="344">
                        <c:v>0.113</c:v>
                      </c:pt>
                      <c:pt idx="345">
                        <c:v>0.10100000000000001</c:v>
                      </c:pt>
                      <c:pt idx="346">
                        <c:v>0.1</c:v>
                      </c:pt>
                      <c:pt idx="347">
                        <c:v>0.1</c:v>
                      </c:pt>
                      <c:pt idx="348">
                        <c:v>0.106</c:v>
                      </c:pt>
                      <c:pt idx="349">
                        <c:v>0.105</c:v>
                      </c:pt>
                      <c:pt idx="350">
                        <c:v>0.106</c:v>
                      </c:pt>
                      <c:pt idx="351">
                        <c:v>0.105</c:v>
                      </c:pt>
                      <c:pt idx="352">
                        <c:v>0.108</c:v>
                      </c:pt>
                      <c:pt idx="353">
                        <c:v>0.124</c:v>
                      </c:pt>
                      <c:pt idx="354">
                        <c:v>0.111</c:v>
                      </c:pt>
                      <c:pt idx="355">
                        <c:v>0.109</c:v>
                      </c:pt>
                      <c:pt idx="356">
                        <c:v>0.114</c:v>
                      </c:pt>
                      <c:pt idx="357">
                        <c:v>0.107</c:v>
                      </c:pt>
                      <c:pt idx="358">
                        <c:v>9.7000000000000003E-2</c:v>
                      </c:pt>
                      <c:pt idx="359">
                        <c:v>9.7000000000000003E-2</c:v>
                      </c:pt>
                      <c:pt idx="360">
                        <c:v>9.9000000000000005E-2</c:v>
                      </c:pt>
                      <c:pt idx="361">
                        <c:v>9.5000000000000001E-2</c:v>
                      </c:pt>
                      <c:pt idx="362">
                        <c:v>9.8000000000000004E-2</c:v>
                      </c:pt>
                      <c:pt idx="363">
                        <c:v>0.11700000000000001</c:v>
                      </c:pt>
                      <c:pt idx="364">
                        <c:v>0.1</c:v>
                      </c:pt>
                      <c:pt idx="365">
                        <c:v>9.4E-2</c:v>
                      </c:pt>
                      <c:pt idx="366">
                        <c:v>9.1999999999999998E-2</c:v>
                      </c:pt>
                      <c:pt idx="367">
                        <c:v>8.8999999999999996E-2</c:v>
                      </c:pt>
                      <c:pt idx="368">
                        <c:v>8.5999999999999993E-2</c:v>
                      </c:pt>
                      <c:pt idx="369">
                        <c:v>8.2000000000000003E-2</c:v>
                      </c:pt>
                      <c:pt idx="370">
                        <c:v>0.08</c:v>
                      </c:pt>
                      <c:pt idx="371">
                        <c:v>8.5999999999999993E-2</c:v>
                      </c:pt>
                      <c:pt idx="372">
                        <c:v>8.1000000000000003E-2</c:v>
                      </c:pt>
                      <c:pt idx="373">
                        <c:v>0.08</c:v>
                      </c:pt>
                      <c:pt idx="374">
                        <c:v>7.8E-2</c:v>
                      </c:pt>
                      <c:pt idx="375">
                        <c:v>7.8E-2</c:v>
                      </c:pt>
                      <c:pt idx="376">
                        <c:v>7.5999999999999998E-2</c:v>
                      </c:pt>
                      <c:pt idx="377">
                        <c:v>8.2000000000000003E-2</c:v>
                      </c:pt>
                      <c:pt idx="378">
                        <c:v>7.1999999999999995E-2</c:v>
                      </c:pt>
                      <c:pt idx="379">
                        <c:v>7.0000000000000007E-2</c:v>
                      </c:pt>
                      <c:pt idx="380">
                        <c:v>6.9000000000000006E-2</c:v>
                      </c:pt>
                      <c:pt idx="381">
                        <c:v>6.6000000000000003E-2</c:v>
                      </c:pt>
                      <c:pt idx="382">
                        <c:v>6.8000000000000005E-2</c:v>
                      </c:pt>
                      <c:pt idx="383">
                        <c:v>6.9000000000000006E-2</c:v>
                      </c:pt>
                      <c:pt idx="384">
                        <c:v>0.08</c:v>
                      </c:pt>
                      <c:pt idx="385">
                        <c:v>6.7000000000000004E-2</c:v>
                      </c:pt>
                      <c:pt idx="386">
                        <c:v>6.8000000000000005E-2</c:v>
                      </c:pt>
                      <c:pt idx="387">
                        <c:v>6.8000000000000005E-2</c:v>
                      </c:pt>
                      <c:pt idx="388">
                        <c:v>6.7000000000000004E-2</c:v>
                      </c:pt>
                      <c:pt idx="389">
                        <c:v>6.5000000000000002E-2</c:v>
                      </c:pt>
                      <c:pt idx="390">
                        <c:v>6.5000000000000002E-2</c:v>
                      </c:pt>
                      <c:pt idx="391">
                        <c:v>8.4000000000000005E-2</c:v>
                      </c:pt>
                      <c:pt idx="392">
                        <c:v>7.9000000000000001E-2</c:v>
                      </c:pt>
                      <c:pt idx="393">
                        <c:v>8.2000000000000003E-2</c:v>
                      </c:pt>
                      <c:pt idx="394">
                        <c:v>8.1000000000000003E-2</c:v>
                      </c:pt>
                      <c:pt idx="395">
                        <c:v>7.0999999999999994E-2</c:v>
                      </c:pt>
                      <c:pt idx="396">
                        <c:v>6.7000000000000004E-2</c:v>
                      </c:pt>
                      <c:pt idx="397">
                        <c:v>7.1999999999999995E-2</c:v>
                      </c:pt>
                      <c:pt idx="398">
                        <c:v>8.4000000000000005E-2</c:v>
                      </c:pt>
                      <c:pt idx="399">
                        <c:v>7.9000000000000001E-2</c:v>
                      </c:pt>
                      <c:pt idx="400">
                        <c:v>6.9000000000000006E-2</c:v>
                      </c:pt>
                      <c:pt idx="401">
                        <c:v>6.7000000000000004E-2</c:v>
                      </c:pt>
                      <c:pt idx="402">
                        <c:v>6.8000000000000005E-2</c:v>
                      </c:pt>
                      <c:pt idx="403">
                        <c:v>6.6000000000000003E-2</c:v>
                      </c:pt>
                      <c:pt idx="404">
                        <c:v>6.5000000000000002E-2</c:v>
                      </c:pt>
                      <c:pt idx="405">
                        <c:v>0.08</c:v>
                      </c:pt>
                      <c:pt idx="406">
                        <c:v>8.2000000000000003E-2</c:v>
                      </c:pt>
                      <c:pt idx="407">
                        <c:v>7.8E-2</c:v>
                      </c:pt>
                      <c:pt idx="408">
                        <c:v>7.0000000000000007E-2</c:v>
                      </c:pt>
                      <c:pt idx="409">
                        <c:v>0.106</c:v>
                      </c:pt>
                      <c:pt idx="410">
                        <c:v>8.5999999999999993E-2</c:v>
                      </c:pt>
                      <c:pt idx="411">
                        <c:v>7.1999999999999995E-2</c:v>
                      </c:pt>
                      <c:pt idx="412">
                        <c:v>8.6999999999999994E-2</c:v>
                      </c:pt>
                      <c:pt idx="413">
                        <c:v>7.4999999999999997E-2</c:v>
                      </c:pt>
                      <c:pt idx="414">
                        <c:v>7.0000000000000007E-2</c:v>
                      </c:pt>
                      <c:pt idx="415">
                        <c:v>6.5000000000000002E-2</c:v>
                      </c:pt>
                      <c:pt idx="416">
                        <c:v>6.3E-2</c:v>
                      </c:pt>
                      <c:pt idx="417">
                        <c:v>6.2E-2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6FF0-4637-80E8-8D9EA94D7E17}"/>
                  </c:ext>
                </c:extLst>
              </c15:ser>
            </c15:filteredScatterSeries>
          </c:ext>
        </c:extLst>
      </c:scatterChart>
      <c:scatterChart>
        <c:scatterStyle val="lineMarker"/>
        <c:varyColors val="0"/>
        <c:ser>
          <c:idx val="11"/>
          <c:order val="11"/>
          <c:tx>
            <c:v>River Churn</c:v>
          </c:tx>
          <c:spPr>
            <a:ln>
              <a:solidFill>
                <a:srgbClr val="3333FF"/>
              </a:solidFill>
            </a:ln>
          </c:spPr>
          <c:marker>
            <c:symbol val="none"/>
          </c:marker>
          <c:xVal>
            <c:numRef>
              <c:f>'Churn Flow at Cirencester'!$C$16470:$C$16948</c:f>
              <c:numCache>
                <c:formatCode>m/d/yyyy</c:formatCode>
                <c:ptCount val="479"/>
                <c:pt idx="0">
                  <c:v>45505</c:v>
                </c:pt>
                <c:pt idx="1">
                  <c:v>45506</c:v>
                </c:pt>
                <c:pt idx="2">
                  <c:v>45507</c:v>
                </c:pt>
                <c:pt idx="3">
                  <c:v>45508</c:v>
                </c:pt>
                <c:pt idx="4">
                  <c:v>45509</c:v>
                </c:pt>
                <c:pt idx="5">
                  <c:v>45510</c:v>
                </c:pt>
                <c:pt idx="6">
                  <c:v>45511</c:v>
                </c:pt>
                <c:pt idx="7">
                  <c:v>45512</c:v>
                </c:pt>
                <c:pt idx="8">
                  <c:v>45513</c:v>
                </c:pt>
                <c:pt idx="9">
                  <c:v>45514</c:v>
                </c:pt>
                <c:pt idx="10">
                  <c:v>45515</c:v>
                </c:pt>
                <c:pt idx="11">
                  <c:v>45516</c:v>
                </c:pt>
                <c:pt idx="12">
                  <c:v>45517</c:v>
                </c:pt>
                <c:pt idx="13">
                  <c:v>45518</c:v>
                </c:pt>
                <c:pt idx="14">
                  <c:v>45519</c:v>
                </c:pt>
                <c:pt idx="15">
                  <c:v>45520</c:v>
                </c:pt>
                <c:pt idx="16">
                  <c:v>45521</c:v>
                </c:pt>
                <c:pt idx="17">
                  <c:v>45522</c:v>
                </c:pt>
                <c:pt idx="18">
                  <c:v>45523</c:v>
                </c:pt>
                <c:pt idx="19">
                  <c:v>45524</c:v>
                </c:pt>
                <c:pt idx="20">
                  <c:v>45525</c:v>
                </c:pt>
                <c:pt idx="21">
                  <c:v>45526</c:v>
                </c:pt>
                <c:pt idx="22">
                  <c:v>45527</c:v>
                </c:pt>
                <c:pt idx="23">
                  <c:v>45528</c:v>
                </c:pt>
                <c:pt idx="24">
                  <c:v>45529</c:v>
                </c:pt>
                <c:pt idx="25">
                  <c:v>45530</c:v>
                </c:pt>
                <c:pt idx="26">
                  <c:v>45531</c:v>
                </c:pt>
                <c:pt idx="27">
                  <c:v>45532</c:v>
                </c:pt>
                <c:pt idx="28">
                  <c:v>45533</c:v>
                </c:pt>
                <c:pt idx="29">
                  <c:v>45534</c:v>
                </c:pt>
                <c:pt idx="30">
                  <c:v>45535</c:v>
                </c:pt>
                <c:pt idx="31">
                  <c:v>45536</c:v>
                </c:pt>
                <c:pt idx="32">
                  <c:v>45537</c:v>
                </c:pt>
                <c:pt idx="33">
                  <c:v>45538</c:v>
                </c:pt>
                <c:pt idx="34">
                  <c:v>45539</c:v>
                </c:pt>
                <c:pt idx="35">
                  <c:v>45540</c:v>
                </c:pt>
                <c:pt idx="36">
                  <c:v>45541</c:v>
                </c:pt>
                <c:pt idx="37">
                  <c:v>45542</c:v>
                </c:pt>
                <c:pt idx="38">
                  <c:v>45543</c:v>
                </c:pt>
                <c:pt idx="39">
                  <c:v>45544</c:v>
                </c:pt>
                <c:pt idx="40">
                  <c:v>45545</c:v>
                </c:pt>
                <c:pt idx="41">
                  <c:v>45546</c:v>
                </c:pt>
                <c:pt idx="42">
                  <c:v>45547</c:v>
                </c:pt>
                <c:pt idx="43">
                  <c:v>45548</c:v>
                </c:pt>
                <c:pt idx="44">
                  <c:v>45549</c:v>
                </c:pt>
                <c:pt idx="45">
                  <c:v>45550</c:v>
                </c:pt>
                <c:pt idx="46">
                  <c:v>45551</c:v>
                </c:pt>
                <c:pt idx="47">
                  <c:v>45552</c:v>
                </c:pt>
                <c:pt idx="48">
                  <c:v>45553</c:v>
                </c:pt>
                <c:pt idx="49">
                  <c:v>45554</c:v>
                </c:pt>
                <c:pt idx="50">
                  <c:v>45555</c:v>
                </c:pt>
                <c:pt idx="51">
                  <c:v>45556</c:v>
                </c:pt>
                <c:pt idx="52">
                  <c:v>45557</c:v>
                </c:pt>
                <c:pt idx="53">
                  <c:v>45558</c:v>
                </c:pt>
                <c:pt idx="54">
                  <c:v>45559</c:v>
                </c:pt>
                <c:pt idx="55">
                  <c:v>45560</c:v>
                </c:pt>
                <c:pt idx="56">
                  <c:v>45561</c:v>
                </c:pt>
                <c:pt idx="57">
                  <c:v>45562</c:v>
                </c:pt>
                <c:pt idx="58">
                  <c:v>45563</c:v>
                </c:pt>
                <c:pt idx="59">
                  <c:v>45564</c:v>
                </c:pt>
                <c:pt idx="60">
                  <c:v>45565</c:v>
                </c:pt>
                <c:pt idx="61">
                  <c:v>45566</c:v>
                </c:pt>
                <c:pt idx="62">
                  <c:v>45567</c:v>
                </c:pt>
                <c:pt idx="63">
                  <c:v>45568</c:v>
                </c:pt>
                <c:pt idx="64">
                  <c:v>45569</c:v>
                </c:pt>
                <c:pt idx="65">
                  <c:v>45570</c:v>
                </c:pt>
                <c:pt idx="66">
                  <c:v>45571</c:v>
                </c:pt>
                <c:pt idx="67">
                  <c:v>45572</c:v>
                </c:pt>
                <c:pt idx="68">
                  <c:v>45573</c:v>
                </c:pt>
                <c:pt idx="69">
                  <c:v>45574</c:v>
                </c:pt>
                <c:pt idx="70">
                  <c:v>45575</c:v>
                </c:pt>
                <c:pt idx="71">
                  <c:v>45576</c:v>
                </c:pt>
                <c:pt idx="72">
                  <c:v>45577</c:v>
                </c:pt>
                <c:pt idx="73">
                  <c:v>45578</c:v>
                </c:pt>
                <c:pt idx="74">
                  <c:v>45579</c:v>
                </c:pt>
                <c:pt idx="75">
                  <c:v>45580</c:v>
                </c:pt>
                <c:pt idx="76">
                  <c:v>45581</c:v>
                </c:pt>
                <c:pt idx="77">
                  <c:v>45582</c:v>
                </c:pt>
                <c:pt idx="78">
                  <c:v>45583</c:v>
                </c:pt>
                <c:pt idx="79">
                  <c:v>45584</c:v>
                </c:pt>
                <c:pt idx="80">
                  <c:v>45585</c:v>
                </c:pt>
                <c:pt idx="81">
                  <c:v>45586</c:v>
                </c:pt>
                <c:pt idx="82">
                  <c:v>45587</c:v>
                </c:pt>
                <c:pt idx="83">
                  <c:v>45588</c:v>
                </c:pt>
                <c:pt idx="84">
                  <c:v>45589</c:v>
                </c:pt>
                <c:pt idx="85">
                  <c:v>45590</c:v>
                </c:pt>
                <c:pt idx="86">
                  <c:v>45591</c:v>
                </c:pt>
                <c:pt idx="87">
                  <c:v>45592</c:v>
                </c:pt>
                <c:pt idx="88">
                  <c:v>45593</c:v>
                </c:pt>
                <c:pt idx="89">
                  <c:v>45594</c:v>
                </c:pt>
                <c:pt idx="90">
                  <c:v>45595</c:v>
                </c:pt>
                <c:pt idx="91">
                  <c:v>45596</c:v>
                </c:pt>
                <c:pt idx="92">
                  <c:v>45597</c:v>
                </c:pt>
                <c:pt idx="93">
                  <c:v>45598</c:v>
                </c:pt>
                <c:pt idx="94">
                  <c:v>45599</c:v>
                </c:pt>
                <c:pt idx="95">
                  <c:v>45600</c:v>
                </c:pt>
                <c:pt idx="96">
                  <c:v>45601</c:v>
                </c:pt>
                <c:pt idx="97">
                  <c:v>45602</c:v>
                </c:pt>
                <c:pt idx="98">
                  <c:v>45603</c:v>
                </c:pt>
                <c:pt idx="99">
                  <c:v>45604</c:v>
                </c:pt>
                <c:pt idx="100">
                  <c:v>45605</c:v>
                </c:pt>
                <c:pt idx="101">
                  <c:v>45606</c:v>
                </c:pt>
                <c:pt idx="102">
                  <c:v>45607</c:v>
                </c:pt>
                <c:pt idx="103">
                  <c:v>45608</c:v>
                </c:pt>
                <c:pt idx="104">
                  <c:v>45609</c:v>
                </c:pt>
                <c:pt idx="105">
                  <c:v>45610</c:v>
                </c:pt>
                <c:pt idx="106">
                  <c:v>45611</c:v>
                </c:pt>
                <c:pt idx="107">
                  <c:v>45612</c:v>
                </c:pt>
                <c:pt idx="108">
                  <c:v>45613</c:v>
                </c:pt>
                <c:pt idx="109">
                  <c:v>45614</c:v>
                </c:pt>
                <c:pt idx="110">
                  <c:v>45615</c:v>
                </c:pt>
                <c:pt idx="111">
                  <c:v>45616</c:v>
                </c:pt>
                <c:pt idx="112">
                  <c:v>45617</c:v>
                </c:pt>
                <c:pt idx="113">
                  <c:v>45618</c:v>
                </c:pt>
                <c:pt idx="114">
                  <c:v>45619</c:v>
                </c:pt>
                <c:pt idx="115">
                  <c:v>45620</c:v>
                </c:pt>
                <c:pt idx="116">
                  <c:v>45621</c:v>
                </c:pt>
                <c:pt idx="117">
                  <c:v>45622</c:v>
                </c:pt>
                <c:pt idx="118">
                  <c:v>45623</c:v>
                </c:pt>
                <c:pt idx="119">
                  <c:v>45624</c:v>
                </c:pt>
                <c:pt idx="120">
                  <c:v>45625</c:v>
                </c:pt>
                <c:pt idx="121">
                  <c:v>45626</c:v>
                </c:pt>
                <c:pt idx="122">
                  <c:v>45627</c:v>
                </c:pt>
                <c:pt idx="123">
                  <c:v>45628</c:v>
                </c:pt>
                <c:pt idx="124">
                  <c:v>45629</c:v>
                </c:pt>
                <c:pt idx="125">
                  <c:v>45630</c:v>
                </c:pt>
                <c:pt idx="126">
                  <c:v>45631</c:v>
                </c:pt>
                <c:pt idx="127">
                  <c:v>45632</c:v>
                </c:pt>
                <c:pt idx="128">
                  <c:v>45633</c:v>
                </c:pt>
                <c:pt idx="129">
                  <c:v>45634</c:v>
                </c:pt>
                <c:pt idx="130">
                  <c:v>45635</c:v>
                </c:pt>
                <c:pt idx="131">
                  <c:v>45636</c:v>
                </c:pt>
                <c:pt idx="132">
                  <c:v>45637</c:v>
                </c:pt>
                <c:pt idx="133">
                  <c:v>45638</c:v>
                </c:pt>
                <c:pt idx="134">
                  <c:v>45639</c:v>
                </c:pt>
                <c:pt idx="135">
                  <c:v>45640</c:v>
                </c:pt>
                <c:pt idx="136">
                  <c:v>45641</c:v>
                </c:pt>
                <c:pt idx="137">
                  <c:v>45642</c:v>
                </c:pt>
                <c:pt idx="138">
                  <c:v>45643</c:v>
                </c:pt>
                <c:pt idx="139">
                  <c:v>45644</c:v>
                </c:pt>
                <c:pt idx="140">
                  <c:v>45645</c:v>
                </c:pt>
                <c:pt idx="141">
                  <c:v>45646</c:v>
                </c:pt>
                <c:pt idx="142">
                  <c:v>45647</c:v>
                </c:pt>
                <c:pt idx="143">
                  <c:v>45648</c:v>
                </c:pt>
                <c:pt idx="144">
                  <c:v>45649</c:v>
                </c:pt>
                <c:pt idx="145">
                  <c:v>45650</c:v>
                </c:pt>
                <c:pt idx="146">
                  <c:v>45651</c:v>
                </c:pt>
                <c:pt idx="147">
                  <c:v>45652</c:v>
                </c:pt>
                <c:pt idx="148">
                  <c:v>45653</c:v>
                </c:pt>
                <c:pt idx="149">
                  <c:v>45654</c:v>
                </c:pt>
                <c:pt idx="150">
                  <c:v>45655</c:v>
                </c:pt>
                <c:pt idx="151">
                  <c:v>45656</c:v>
                </c:pt>
                <c:pt idx="152">
                  <c:v>45657</c:v>
                </c:pt>
                <c:pt idx="153">
                  <c:v>45658</c:v>
                </c:pt>
                <c:pt idx="154">
                  <c:v>45659</c:v>
                </c:pt>
                <c:pt idx="155">
                  <c:v>45660</c:v>
                </c:pt>
                <c:pt idx="156">
                  <c:v>45661</c:v>
                </c:pt>
                <c:pt idx="157">
                  <c:v>45662</c:v>
                </c:pt>
                <c:pt idx="158">
                  <c:v>45663</c:v>
                </c:pt>
                <c:pt idx="159">
                  <c:v>45664</c:v>
                </c:pt>
                <c:pt idx="160">
                  <c:v>45665</c:v>
                </c:pt>
                <c:pt idx="161">
                  <c:v>45666</c:v>
                </c:pt>
                <c:pt idx="162">
                  <c:v>45667</c:v>
                </c:pt>
                <c:pt idx="163">
                  <c:v>45668</c:v>
                </c:pt>
                <c:pt idx="164">
                  <c:v>45669</c:v>
                </c:pt>
                <c:pt idx="165">
                  <c:v>45670</c:v>
                </c:pt>
                <c:pt idx="166">
                  <c:v>45671</c:v>
                </c:pt>
                <c:pt idx="167">
                  <c:v>45672</c:v>
                </c:pt>
                <c:pt idx="168">
                  <c:v>45673</c:v>
                </c:pt>
                <c:pt idx="169">
                  <c:v>45674</c:v>
                </c:pt>
                <c:pt idx="170">
                  <c:v>45675</c:v>
                </c:pt>
                <c:pt idx="171">
                  <c:v>45676</c:v>
                </c:pt>
                <c:pt idx="172">
                  <c:v>45677</c:v>
                </c:pt>
                <c:pt idx="173">
                  <c:v>45678</c:v>
                </c:pt>
                <c:pt idx="174">
                  <c:v>45679</c:v>
                </c:pt>
                <c:pt idx="175">
                  <c:v>45680</c:v>
                </c:pt>
                <c:pt idx="176">
                  <c:v>45681</c:v>
                </c:pt>
                <c:pt idx="177">
                  <c:v>45682</c:v>
                </c:pt>
                <c:pt idx="178">
                  <c:v>45683</c:v>
                </c:pt>
                <c:pt idx="179">
                  <c:v>45684</c:v>
                </c:pt>
                <c:pt idx="180">
                  <c:v>45685</c:v>
                </c:pt>
                <c:pt idx="181">
                  <c:v>45686</c:v>
                </c:pt>
                <c:pt idx="182">
                  <c:v>45687</c:v>
                </c:pt>
                <c:pt idx="183">
                  <c:v>45688</c:v>
                </c:pt>
                <c:pt idx="184">
                  <c:v>45689</c:v>
                </c:pt>
                <c:pt idx="185">
                  <c:v>45690</c:v>
                </c:pt>
                <c:pt idx="186">
                  <c:v>45691</c:v>
                </c:pt>
                <c:pt idx="187">
                  <c:v>45692</c:v>
                </c:pt>
                <c:pt idx="188">
                  <c:v>45693</c:v>
                </c:pt>
                <c:pt idx="189">
                  <c:v>45694</c:v>
                </c:pt>
                <c:pt idx="190">
                  <c:v>45695</c:v>
                </c:pt>
                <c:pt idx="191">
                  <c:v>45696</c:v>
                </c:pt>
                <c:pt idx="192">
                  <c:v>45697</c:v>
                </c:pt>
                <c:pt idx="193">
                  <c:v>45698</c:v>
                </c:pt>
                <c:pt idx="194">
                  <c:v>45699</c:v>
                </c:pt>
                <c:pt idx="195">
                  <c:v>45700</c:v>
                </c:pt>
                <c:pt idx="196">
                  <c:v>45701</c:v>
                </c:pt>
                <c:pt idx="197">
                  <c:v>45702</c:v>
                </c:pt>
                <c:pt idx="198">
                  <c:v>45703</c:v>
                </c:pt>
                <c:pt idx="199">
                  <c:v>45704</c:v>
                </c:pt>
                <c:pt idx="200">
                  <c:v>45705</c:v>
                </c:pt>
                <c:pt idx="201">
                  <c:v>45706</c:v>
                </c:pt>
                <c:pt idx="202">
                  <c:v>45707</c:v>
                </c:pt>
                <c:pt idx="203">
                  <c:v>45708</c:v>
                </c:pt>
                <c:pt idx="204">
                  <c:v>45709</c:v>
                </c:pt>
                <c:pt idx="205">
                  <c:v>45710</c:v>
                </c:pt>
                <c:pt idx="206">
                  <c:v>45711</c:v>
                </c:pt>
                <c:pt idx="207">
                  <c:v>45712</c:v>
                </c:pt>
                <c:pt idx="208">
                  <c:v>45713</c:v>
                </c:pt>
                <c:pt idx="209">
                  <c:v>45714</c:v>
                </c:pt>
                <c:pt idx="210">
                  <c:v>45715</c:v>
                </c:pt>
                <c:pt idx="211">
                  <c:v>45716</c:v>
                </c:pt>
                <c:pt idx="212">
                  <c:v>45717</c:v>
                </c:pt>
                <c:pt idx="213">
                  <c:v>45718</c:v>
                </c:pt>
                <c:pt idx="214">
                  <c:v>45719</c:v>
                </c:pt>
                <c:pt idx="215">
                  <c:v>45720</c:v>
                </c:pt>
                <c:pt idx="216">
                  <c:v>45721</c:v>
                </c:pt>
                <c:pt idx="217">
                  <c:v>45722</c:v>
                </c:pt>
                <c:pt idx="218">
                  <c:v>45723</c:v>
                </c:pt>
                <c:pt idx="219">
                  <c:v>45724</c:v>
                </c:pt>
                <c:pt idx="220">
                  <c:v>45725</c:v>
                </c:pt>
                <c:pt idx="221">
                  <c:v>45726</c:v>
                </c:pt>
                <c:pt idx="222">
                  <c:v>45727</c:v>
                </c:pt>
                <c:pt idx="223">
                  <c:v>45728</c:v>
                </c:pt>
                <c:pt idx="224">
                  <c:v>45729</c:v>
                </c:pt>
                <c:pt idx="225">
                  <c:v>45730</c:v>
                </c:pt>
                <c:pt idx="226">
                  <c:v>45731</c:v>
                </c:pt>
                <c:pt idx="227">
                  <c:v>45732</c:v>
                </c:pt>
                <c:pt idx="228">
                  <c:v>45733</c:v>
                </c:pt>
                <c:pt idx="229">
                  <c:v>45734</c:v>
                </c:pt>
                <c:pt idx="230">
                  <c:v>45735</c:v>
                </c:pt>
                <c:pt idx="231">
                  <c:v>45736</c:v>
                </c:pt>
                <c:pt idx="232">
                  <c:v>45737</c:v>
                </c:pt>
                <c:pt idx="233">
                  <c:v>45738</c:v>
                </c:pt>
                <c:pt idx="234">
                  <c:v>45739</c:v>
                </c:pt>
                <c:pt idx="235">
                  <c:v>45740</c:v>
                </c:pt>
                <c:pt idx="236">
                  <c:v>45741</c:v>
                </c:pt>
                <c:pt idx="237">
                  <c:v>45742</c:v>
                </c:pt>
                <c:pt idx="238">
                  <c:v>45743</c:v>
                </c:pt>
                <c:pt idx="239">
                  <c:v>45744</c:v>
                </c:pt>
                <c:pt idx="240">
                  <c:v>45745</c:v>
                </c:pt>
                <c:pt idx="241">
                  <c:v>45746</c:v>
                </c:pt>
                <c:pt idx="242">
                  <c:v>45747</c:v>
                </c:pt>
                <c:pt idx="243">
                  <c:v>45748</c:v>
                </c:pt>
                <c:pt idx="244">
                  <c:v>45749</c:v>
                </c:pt>
                <c:pt idx="245">
                  <c:v>45750</c:v>
                </c:pt>
                <c:pt idx="246">
                  <c:v>45751</c:v>
                </c:pt>
                <c:pt idx="247">
                  <c:v>45752</c:v>
                </c:pt>
                <c:pt idx="248">
                  <c:v>45753</c:v>
                </c:pt>
                <c:pt idx="249">
                  <c:v>45754</c:v>
                </c:pt>
                <c:pt idx="250">
                  <c:v>45755</c:v>
                </c:pt>
                <c:pt idx="251">
                  <c:v>45756</c:v>
                </c:pt>
                <c:pt idx="252">
                  <c:v>45757</c:v>
                </c:pt>
                <c:pt idx="253">
                  <c:v>45758</c:v>
                </c:pt>
                <c:pt idx="254">
                  <c:v>45759</c:v>
                </c:pt>
                <c:pt idx="255">
                  <c:v>45760</c:v>
                </c:pt>
                <c:pt idx="256">
                  <c:v>45761</c:v>
                </c:pt>
                <c:pt idx="257">
                  <c:v>45762</c:v>
                </c:pt>
                <c:pt idx="258">
                  <c:v>45763</c:v>
                </c:pt>
                <c:pt idx="259">
                  <c:v>45764</c:v>
                </c:pt>
                <c:pt idx="260">
                  <c:v>45765</c:v>
                </c:pt>
                <c:pt idx="261">
                  <c:v>45766</c:v>
                </c:pt>
                <c:pt idx="262">
                  <c:v>45767</c:v>
                </c:pt>
                <c:pt idx="263">
                  <c:v>45768</c:v>
                </c:pt>
                <c:pt idx="264">
                  <c:v>45769</c:v>
                </c:pt>
                <c:pt idx="265">
                  <c:v>45770</c:v>
                </c:pt>
                <c:pt idx="266">
                  <c:v>45771</c:v>
                </c:pt>
                <c:pt idx="267">
                  <c:v>45772</c:v>
                </c:pt>
                <c:pt idx="268">
                  <c:v>45773</c:v>
                </c:pt>
                <c:pt idx="269">
                  <c:v>45774</c:v>
                </c:pt>
                <c:pt idx="270">
                  <c:v>45775</c:v>
                </c:pt>
                <c:pt idx="271">
                  <c:v>45776</c:v>
                </c:pt>
                <c:pt idx="272">
                  <c:v>45777</c:v>
                </c:pt>
                <c:pt idx="273">
                  <c:v>45778</c:v>
                </c:pt>
                <c:pt idx="274">
                  <c:v>45779</c:v>
                </c:pt>
                <c:pt idx="275">
                  <c:v>45780</c:v>
                </c:pt>
                <c:pt idx="276">
                  <c:v>45781</c:v>
                </c:pt>
                <c:pt idx="277">
                  <c:v>45782</c:v>
                </c:pt>
                <c:pt idx="278">
                  <c:v>45783</c:v>
                </c:pt>
                <c:pt idx="279">
                  <c:v>45784</c:v>
                </c:pt>
                <c:pt idx="280">
                  <c:v>45785</c:v>
                </c:pt>
                <c:pt idx="281">
                  <c:v>45786</c:v>
                </c:pt>
                <c:pt idx="282">
                  <c:v>45787</c:v>
                </c:pt>
                <c:pt idx="283">
                  <c:v>45788</c:v>
                </c:pt>
                <c:pt idx="284">
                  <c:v>45789</c:v>
                </c:pt>
                <c:pt idx="285">
                  <c:v>45790</c:v>
                </c:pt>
                <c:pt idx="286">
                  <c:v>45791</c:v>
                </c:pt>
                <c:pt idx="287">
                  <c:v>45792</c:v>
                </c:pt>
                <c:pt idx="288">
                  <c:v>45793</c:v>
                </c:pt>
                <c:pt idx="289">
                  <c:v>45794</c:v>
                </c:pt>
                <c:pt idx="290">
                  <c:v>45795</c:v>
                </c:pt>
                <c:pt idx="291">
                  <c:v>45796</c:v>
                </c:pt>
                <c:pt idx="292">
                  <c:v>45797</c:v>
                </c:pt>
                <c:pt idx="293">
                  <c:v>45798</c:v>
                </c:pt>
                <c:pt idx="294">
                  <c:v>45799</c:v>
                </c:pt>
                <c:pt idx="295">
                  <c:v>45800</c:v>
                </c:pt>
                <c:pt idx="296">
                  <c:v>45801</c:v>
                </c:pt>
                <c:pt idx="297">
                  <c:v>45802</c:v>
                </c:pt>
                <c:pt idx="298">
                  <c:v>45803</c:v>
                </c:pt>
                <c:pt idx="299">
                  <c:v>45804</c:v>
                </c:pt>
                <c:pt idx="300">
                  <c:v>45805</c:v>
                </c:pt>
                <c:pt idx="301">
                  <c:v>45806</c:v>
                </c:pt>
                <c:pt idx="302">
                  <c:v>45807</c:v>
                </c:pt>
                <c:pt idx="303">
                  <c:v>45808</c:v>
                </c:pt>
                <c:pt idx="304">
                  <c:v>45809</c:v>
                </c:pt>
                <c:pt idx="305">
                  <c:v>45810</c:v>
                </c:pt>
                <c:pt idx="306">
                  <c:v>45811</c:v>
                </c:pt>
                <c:pt idx="307">
                  <c:v>45812</c:v>
                </c:pt>
                <c:pt idx="308">
                  <c:v>45813</c:v>
                </c:pt>
                <c:pt idx="309">
                  <c:v>45814</c:v>
                </c:pt>
                <c:pt idx="310">
                  <c:v>45815</c:v>
                </c:pt>
                <c:pt idx="311">
                  <c:v>45816</c:v>
                </c:pt>
                <c:pt idx="312">
                  <c:v>45817</c:v>
                </c:pt>
                <c:pt idx="313">
                  <c:v>45818</c:v>
                </c:pt>
                <c:pt idx="314">
                  <c:v>45819</c:v>
                </c:pt>
                <c:pt idx="315">
                  <c:v>45820</c:v>
                </c:pt>
                <c:pt idx="316">
                  <c:v>45821</c:v>
                </c:pt>
                <c:pt idx="317">
                  <c:v>45822</c:v>
                </c:pt>
                <c:pt idx="318">
                  <c:v>45823</c:v>
                </c:pt>
                <c:pt idx="319">
                  <c:v>45824</c:v>
                </c:pt>
                <c:pt idx="320">
                  <c:v>45825</c:v>
                </c:pt>
                <c:pt idx="321">
                  <c:v>45826</c:v>
                </c:pt>
                <c:pt idx="322">
                  <c:v>45827</c:v>
                </c:pt>
                <c:pt idx="323">
                  <c:v>45828</c:v>
                </c:pt>
                <c:pt idx="324">
                  <c:v>45829</c:v>
                </c:pt>
                <c:pt idx="325">
                  <c:v>45830</c:v>
                </c:pt>
                <c:pt idx="326">
                  <c:v>45831</c:v>
                </c:pt>
                <c:pt idx="327">
                  <c:v>45832</c:v>
                </c:pt>
                <c:pt idx="328">
                  <c:v>45833</c:v>
                </c:pt>
                <c:pt idx="329">
                  <c:v>45834</c:v>
                </c:pt>
                <c:pt idx="330">
                  <c:v>45835</c:v>
                </c:pt>
                <c:pt idx="331">
                  <c:v>45836</c:v>
                </c:pt>
                <c:pt idx="332">
                  <c:v>45837</c:v>
                </c:pt>
                <c:pt idx="333">
                  <c:v>45838</c:v>
                </c:pt>
                <c:pt idx="334">
                  <c:v>45839</c:v>
                </c:pt>
                <c:pt idx="335">
                  <c:v>45840</c:v>
                </c:pt>
                <c:pt idx="336">
                  <c:v>45841</c:v>
                </c:pt>
                <c:pt idx="337">
                  <c:v>45842</c:v>
                </c:pt>
                <c:pt idx="338">
                  <c:v>45843</c:v>
                </c:pt>
                <c:pt idx="339">
                  <c:v>45844</c:v>
                </c:pt>
                <c:pt idx="340">
                  <c:v>45845</c:v>
                </c:pt>
                <c:pt idx="341">
                  <c:v>45846</c:v>
                </c:pt>
                <c:pt idx="342">
                  <c:v>45847</c:v>
                </c:pt>
                <c:pt idx="343">
                  <c:v>45848</c:v>
                </c:pt>
                <c:pt idx="344">
                  <c:v>45849</c:v>
                </c:pt>
                <c:pt idx="345">
                  <c:v>45850</c:v>
                </c:pt>
                <c:pt idx="346">
                  <c:v>45851</c:v>
                </c:pt>
                <c:pt idx="347">
                  <c:v>45852</c:v>
                </c:pt>
                <c:pt idx="348">
                  <c:v>45853</c:v>
                </c:pt>
                <c:pt idx="349">
                  <c:v>45854</c:v>
                </c:pt>
                <c:pt idx="350">
                  <c:v>45855</c:v>
                </c:pt>
                <c:pt idx="351">
                  <c:v>45856</c:v>
                </c:pt>
                <c:pt idx="352">
                  <c:v>45857</c:v>
                </c:pt>
                <c:pt idx="353">
                  <c:v>45858</c:v>
                </c:pt>
                <c:pt idx="354">
                  <c:v>45859</c:v>
                </c:pt>
                <c:pt idx="355">
                  <c:v>45860</c:v>
                </c:pt>
                <c:pt idx="356">
                  <c:v>45861</c:v>
                </c:pt>
                <c:pt idx="357">
                  <c:v>45862</c:v>
                </c:pt>
                <c:pt idx="358">
                  <c:v>45863</c:v>
                </c:pt>
                <c:pt idx="359">
                  <c:v>45864</c:v>
                </c:pt>
                <c:pt idx="360">
                  <c:v>45865</c:v>
                </c:pt>
                <c:pt idx="361">
                  <c:v>45866</c:v>
                </c:pt>
                <c:pt idx="362">
                  <c:v>45867</c:v>
                </c:pt>
                <c:pt idx="363">
                  <c:v>45868</c:v>
                </c:pt>
                <c:pt idx="364">
                  <c:v>45869</c:v>
                </c:pt>
                <c:pt idx="365">
                  <c:v>45870</c:v>
                </c:pt>
                <c:pt idx="366">
                  <c:v>45871</c:v>
                </c:pt>
                <c:pt idx="367">
                  <c:v>45872</c:v>
                </c:pt>
                <c:pt idx="368">
                  <c:v>45873</c:v>
                </c:pt>
                <c:pt idx="369">
                  <c:v>45874</c:v>
                </c:pt>
                <c:pt idx="370">
                  <c:v>45875</c:v>
                </c:pt>
                <c:pt idx="371">
                  <c:v>45876</c:v>
                </c:pt>
                <c:pt idx="372">
                  <c:v>45877</c:v>
                </c:pt>
                <c:pt idx="373">
                  <c:v>45878</c:v>
                </c:pt>
                <c:pt idx="374">
                  <c:v>45879</c:v>
                </c:pt>
                <c:pt idx="375">
                  <c:v>45880</c:v>
                </c:pt>
                <c:pt idx="376">
                  <c:v>45881</c:v>
                </c:pt>
                <c:pt idx="377">
                  <c:v>45882</c:v>
                </c:pt>
                <c:pt idx="378">
                  <c:v>45883</c:v>
                </c:pt>
                <c:pt idx="379">
                  <c:v>45884</c:v>
                </c:pt>
                <c:pt idx="380">
                  <c:v>45885</c:v>
                </c:pt>
                <c:pt idx="381">
                  <c:v>45886</c:v>
                </c:pt>
                <c:pt idx="382">
                  <c:v>45887</c:v>
                </c:pt>
                <c:pt idx="383">
                  <c:v>45888</c:v>
                </c:pt>
                <c:pt idx="384">
                  <c:v>45889</c:v>
                </c:pt>
                <c:pt idx="385">
                  <c:v>45890</c:v>
                </c:pt>
                <c:pt idx="386">
                  <c:v>45891</c:v>
                </c:pt>
                <c:pt idx="387">
                  <c:v>45892</c:v>
                </c:pt>
                <c:pt idx="388">
                  <c:v>45893</c:v>
                </c:pt>
                <c:pt idx="389">
                  <c:v>45894</c:v>
                </c:pt>
                <c:pt idx="390">
                  <c:v>45895</c:v>
                </c:pt>
                <c:pt idx="391">
                  <c:v>45896</c:v>
                </c:pt>
                <c:pt idx="392">
                  <c:v>45897</c:v>
                </c:pt>
                <c:pt idx="393">
                  <c:v>45898</c:v>
                </c:pt>
                <c:pt idx="394">
                  <c:v>45899</c:v>
                </c:pt>
                <c:pt idx="395">
                  <c:v>45900</c:v>
                </c:pt>
                <c:pt idx="396">
                  <c:v>45901</c:v>
                </c:pt>
                <c:pt idx="397">
                  <c:v>45902</c:v>
                </c:pt>
                <c:pt idx="398">
                  <c:v>45903</c:v>
                </c:pt>
                <c:pt idx="399">
                  <c:v>45904</c:v>
                </c:pt>
                <c:pt idx="400">
                  <c:v>45905</c:v>
                </c:pt>
                <c:pt idx="401">
                  <c:v>45906</c:v>
                </c:pt>
                <c:pt idx="402">
                  <c:v>45907</c:v>
                </c:pt>
                <c:pt idx="403">
                  <c:v>45908</c:v>
                </c:pt>
                <c:pt idx="404">
                  <c:v>45909</c:v>
                </c:pt>
                <c:pt idx="405">
                  <c:v>45910</c:v>
                </c:pt>
                <c:pt idx="406">
                  <c:v>45911</c:v>
                </c:pt>
                <c:pt idx="407">
                  <c:v>45912</c:v>
                </c:pt>
                <c:pt idx="408">
                  <c:v>45913</c:v>
                </c:pt>
                <c:pt idx="409">
                  <c:v>45914</c:v>
                </c:pt>
                <c:pt idx="410">
                  <c:v>45915</c:v>
                </c:pt>
                <c:pt idx="411">
                  <c:v>45916</c:v>
                </c:pt>
                <c:pt idx="412">
                  <c:v>45917</c:v>
                </c:pt>
                <c:pt idx="413">
                  <c:v>45918</c:v>
                </c:pt>
                <c:pt idx="414">
                  <c:v>45919</c:v>
                </c:pt>
                <c:pt idx="415">
                  <c:v>45920</c:v>
                </c:pt>
                <c:pt idx="416">
                  <c:v>45921</c:v>
                </c:pt>
                <c:pt idx="417">
                  <c:v>45922</c:v>
                </c:pt>
                <c:pt idx="418">
                  <c:v>45923</c:v>
                </c:pt>
                <c:pt idx="419">
                  <c:v>45924</c:v>
                </c:pt>
                <c:pt idx="420">
                  <c:v>45925</c:v>
                </c:pt>
                <c:pt idx="421">
                  <c:v>45926</c:v>
                </c:pt>
                <c:pt idx="422">
                  <c:v>45927</c:v>
                </c:pt>
                <c:pt idx="423">
                  <c:v>45928</c:v>
                </c:pt>
                <c:pt idx="424">
                  <c:v>45929</c:v>
                </c:pt>
                <c:pt idx="425">
                  <c:v>45930</c:v>
                </c:pt>
                <c:pt idx="426">
                  <c:v>45931</c:v>
                </c:pt>
                <c:pt idx="427">
                  <c:v>45932</c:v>
                </c:pt>
                <c:pt idx="428">
                  <c:v>45933</c:v>
                </c:pt>
                <c:pt idx="429">
                  <c:v>45934</c:v>
                </c:pt>
                <c:pt idx="430">
                  <c:v>45935</c:v>
                </c:pt>
                <c:pt idx="431">
                  <c:v>45936</c:v>
                </c:pt>
                <c:pt idx="432">
                  <c:v>45937</c:v>
                </c:pt>
                <c:pt idx="433">
                  <c:v>45938</c:v>
                </c:pt>
                <c:pt idx="434">
                  <c:v>45939</c:v>
                </c:pt>
                <c:pt idx="435">
                  <c:v>45940</c:v>
                </c:pt>
                <c:pt idx="436">
                  <c:v>45941</c:v>
                </c:pt>
                <c:pt idx="437">
                  <c:v>45942</c:v>
                </c:pt>
                <c:pt idx="438">
                  <c:v>45943</c:v>
                </c:pt>
                <c:pt idx="439">
                  <c:v>45944</c:v>
                </c:pt>
                <c:pt idx="440">
                  <c:v>45945</c:v>
                </c:pt>
                <c:pt idx="441">
                  <c:v>45946</c:v>
                </c:pt>
                <c:pt idx="442">
                  <c:v>45947</c:v>
                </c:pt>
                <c:pt idx="443">
                  <c:v>45948</c:v>
                </c:pt>
                <c:pt idx="444">
                  <c:v>45949</c:v>
                </c:pt>
                <c:pt idx="445">
                  <c:v>45950</c:v>
                </c:pt>
                <c:pt idx="446">
                  <c:v>45951</c:v>
                </c:pt>
                <c:pt idx="447">
                  <c:v>45952</c:v>
                </c:pt>
                <c:pt idx="448">
                  <c:v>45953</c:v>
                </c:pt>
                <c:pt idx="449">
                  <c:v>45954</c:v>
                </c:pt>
                <c:pt idx="450">
                  <c:v>45955</c:v>
                </c:pt>
                <c:pt idx="451">
                  <c:v>45956</c:v>
                </c:pt>
                <c:pt idx="452">
                  <c:v>45957</c:v>
                </c:pt>
                <c:pt idx="453">
                  <c:v>45958</c:v>
                </c:pt>
                <c:pt idx="454">
                  <c:v>45959</c:v>
                </c:pt>
                <c:pt idx="455">
                  <c:v>45960</c:v>
                </c:pt>
                <c:pt idx="456">
                  <c:v>45961</c:v>
                </c:pt>
                <c:pt idx="457">
                  <c:v>45962</c:v>
                </c:pt>
                <c:pt idx="458">
                  <c:v>45963</c:v>
                </c:pt>
                <c:pt idx="459">
                  <c:v>45964</c:v>
                </c:pt>
                <c:pt idx="460">
                  <c:v>45965</c:v>
                </c:pt>
                <c:pt idx="461">
                  <c:v>45966</c:v>
                </c:pt>
                <c:pt idx="462">
                  <c:v>45967</c:v>
                </c:pt>
                <c:pt idx="463">
                  <c:v>45968</c:v>
                </c:pt>
                <c:pt idx="464">
                  <c:v>45969</c:v>
                </c:pt>
                <c:pt idx="465">
                  <c:v>45970</c:v>
                </c:pt>
                <c:pt idx="466">
                  <c:v>45971</c:v>
                </c:pt>
                <c:pt idx="467">
                  <c:v>45972</c:v>
                </c:pt>
                <c:pt idx="468">
                  <c:v>45973</c:v>
                </c:pt>
                <c:pt idx="469">
                  <c:v>45974</c:v>
                </c:pt>
                <c:pt idx="470">
                  <c:v>45975</c:v>
                </c:pt>
                <c:pt idx="471">
                  <c:v>45976</c:v>
                </c:pt>
                <c:pt idx="472">
                  <c:v>45977</c:v>
                </c:pt>
                <c:pt idx="473">
                  <c:v>45978</c:v>
                </c:pt>
                <c:pt idx="474">
                  <c:v>45979</c:v>
                </c:pt>
                <c:pt idx="475">
                  <c:v>45980</c:v>
                </c:pt>
                <c:pt idx="476">
                  <c:v>45981</c:v>
                </c:pt>
                <c:pt idx="477">
                  <c:v>45982</c:v>
                </c:pt>
                <c:pt idx="478">
                  <c:v>45983</c:v>
                </c:pt>
              </c:numCache>
            </c:numRef>
          </c:xVal>
          <c:yVal>
            <c:numRef>
              <c:f>'Churn Flow at Cirencester'!$E$16470:$E$16948</c:f>
              <c:numCache>
                <c:formatCode>General</c:formatCode>
                <c:ptCount val="479"/>
                <c:pt idx="0">
                  <c:v>20.908799999999999</c:v>
                </c:pt>
                <c:pt idx="1">
                  <c:v>20.908799999999999</c:v>
                </c:pt>
                <c:pt idx="2">
                  <c:v>20.908799999999999</c:v>
                </c:pt>
                <c:pt idx="3">
                  <c:v>20.995200000000001</c:v>
                </c:pt>
                <c:pt idx="4">
                  <c:v>21.081600000000002</c:v>
                </c:pt>
                <c:pt idx="5">
                  <c:v>20.563200000000002</c:v>
                </c:pt>
                <c:pt idx="6">
                  <c:v>22.032000000000004</c:v>
                </c:pt>
                <c:pt idx="7">
                  <c:v>21.686400000000003</c:v>
                </c:pt>
                <c:pt idx="8">
                  <c:v>19.526400000000002</c:v>
                </c:pt>
                <c:pt idx="9">
                  <c:v>18.489599999999999</c:v>
                </c:pt>
                <c:pt idx="10">
                  <c:v>17.884800000000002</c:v>
                </c:pt>
                <c:pt idx="11">
                  <c:v>17.28</c:v>
                </c:pt>
                <c:pt idx="12">
                  <c:v>17.366400000000002</c:v>
                </c:pt>
                <c:pt idx="13">
                  <c:v>19.612800000000004</c:v>
                </c:pt>
                <c:pt idx="14">
                  <c:v>17.366400000000002</c:v>
                </c:pt>
                <c:pt idx="15">
                  <c:v>16.6752</c:v>
                </c:pt>
                <c:pt idx="16">
                  <c:v>16.329600000000003</c:v>
                </c:pt>
                <c:pt idx="17">
                  <c:v>15.897600000000001</c:v>
                </c:pt>
                <c:pt idx="18">
                  <c:v>15.897600000000001</c:v>
                </c:pt>
                <c:pt idx="19">
                  <c:v>16.243200000000002</c:v>
                </c:pt>
                <c:pt idx="20">
                  <c:v>16.243200000000002</c:v>
                </c:pt>
                <c:pt idx="21">
                  <c:v>15.0336</c:v>
                </c:pt>
                <c:pt idx="22">
                  <c:v>15.0336</c:v>
                </c:pt>
                <c:pt idx="23">
                  <c:v>16.6752</c:v>
                </c:pt>
                <c:pt idx="24">
                  <c:v>15.12</c:v>
                </c:pt>
                <c:pt idx="25">
                  <c:v>15.0336</c:v>
                </c:pt>
                <c:pt idx="26">
                  <c:v>14.688000000000002</c:v>
                </c:pt>
                <c:pt idx="27">
                  <c:v>14.601600000000001</c:v>
                </c:pt>
                <c:pt idx="28">
                  <c:v>16.243200000000002</c:v>
                </c:pt>
                <c:pt idx="29">
                  <c:v>13.996800000000002</c:v>
                </c:pt>
                <c:pt idx="30">
                  <c:v>13.910400000000001</c:v>
                </c:pt>
                <c:pt idx="31">
                  <c:v>13.910400000000001</c:v>
                </c:pt>
                <c:pt idx="32">
                  <c:v>13.910400000000001</c:v>
                </c:pt>
                <c:pt idx="33">
                  <c:v>15.811200000000001</c:v>
                </c:pt>
                <c:pt idx="34">
                  <c:v>15.12</c:v>
                </c:pt>
                <c:pt idx="35">
                  <c:v>16.761600000000001</c:v>
                </c:pt>
                <c:pt idx="36">
                  <c:v>18.403200000000002</c:v>
                </c:pt>
                <c:pt idx="37">
                  <c:v>16.1568</c:v>
                </c:pt>
                <c:pt idx="38">
                  <c:v>14.342400000000001</c:v>
                </c:pt>
                <c:pt idx="39">
                  <c:v>14.515200000000002</c:v>
                </c:pt>
                <c:pt idx="40">
                  <c:v>14.9472</c:v>
                </c:pt>
                <c:pt idx="41">
                  <c:v>13.824000000000002</c:v>
                </c:pt>
                <c:pt idx="42">
                  <c:v>13.3056</c:v>
                </c:pt>
                <c:pt idx="43">
                  <c:v>13.3056</c:v>
                </c:pt>
                <c:pt idx="44">
                  <c:v>12.6144</c:v>
                </c:pt>
                <c:pt idx="45">
                  <c:v>12.6144</c:v>
                </c:pt>
                <c:pt idx="46">
                  <c:v>12.528</c:v>
                </c:pt>
                <c:pt idx="47">
                  <c:v>12.7872</c:v>
                </c:pt>
                <c:pt idx="48">
                  <c:v>11.836800000000002</c:v>
                </c:pt>
                <c:pt idx="49">
                  <c:v>11.664000000000001</c:v>
                </c:pt>
                <c:pt idx="50">
                  <c:v>19.785600000000002</c:v>
                </c:pt>
                <c:pt idx="51">
                  <c:v>32.140799999999999</c:v>
                </c:pt>
                <c:pt idx="52">
                  <c:v>24.883199999999999</c:v>
                </c:pt>
                <c:pt idx="53">
                  <c:v>46.915200000000006</c:v>
                </c:pt>
                <c:pt idx="54">
                  <c:v>46.915200000000006</c:v>
                </c:pt>
                <c:pt idx="55">
                  <c:v>47.347200000000008</c:v>
                </c:pt>
                <c:pt idx="56">
                  <c:v>70.847999999999999</c:v>
                </c:pt>
                <c:pt idx="57">
                  <c:v>92.966400000000007</c:v>
                </c:pt>
                <c:pt idx="58">
                  <c:v>106.18560000000001</c:v>
                </c:pt>
                <c:pt idx="59">
                  <c:v>118.36800000000002</c:v>
                </c:pt>
                <c:pt idx="60">
                  <c:v>128.47680000000003</c:v>
                </c:pt>
                <c:pt idx="61">
                  <c:v>138.32640000000001</c:v>
                </c:pt>
                <c:pt idx="62">
                  <c:v>142.56</c:v>
                </c:pt>
                <c:pt idx="63">
                  <c:v>144.11520000000002</c:v>
                </c:pt>
                <c:pt idx="64">
                  <c:v>145.23840000000001</c:v>
                </c:pt>
                <c:pt idx="65">
                  <c:v>146.27520000000001</c:v>
                </c:pt>
                <c:pt idx="66">
                  <c:v>147.48480000000001</c:v>
                </c:pt>
                <c:pt idx="67">
                  <c:v>147.5712</c:v>
                </c:pt>
                <c:pt idx="68">
                  <c:v>150.50880000000001</c:v>
                </c:pt>
                <c:pt idx="69">
                  <c:v>154.13760000000002</c:v>
                </c:pt>
                <c:pt idx="70">
                  <c:v>158.71680000000001</c:v>
                </c:pt>
                <c:pt idx="71">
                  <c:v>159.9264</c:v>
                </c:pt>
                <c:pt idx="72">
                  <c:v>162.0864</c:v>
                </c:pt>
                <c:pt idx="73">
                  <c:v>161.22240000000002</c:v>
                </c:pt>
                <c:pt idx="74">
                  <c:v>163.38240000000002</c:v>
                </c:pt>
                <c:pt idx="75">
                  <c:v>165.024</c:v>
                </c:pt>
                <c:pt idx="76">
                  <c:v>163.55520000000001</c:v>
                </c:pt>
                <c:pt idx="77">
                  <c:v>164.85120000000001</c:v>
                </c:pt>
                <c:pt idx="78">
                  <c:v>169.08480000000003</c:v>
                </c:pt>
                <c:pt idx="79">
                  <c:v>168.82560000000001</c:v>
                </c:pt>
                <c:pt idx="80">
                  <c:v>169.43040000000002</c:v>
                </c:pt>
                <c:pt idx="81">
                  <c:v>171.072</c:v>
                </c:pt>
                <c:pt idx="82">
                  <c:v>173.232</c:v>
                </c:pt>
                <c:pt idx="83">
                  <c:v>177.12</c:v>
                </c:pt>
                <c:pt idx="84">
                  <c:v>180.05760000000001</c:v>
                </c:pt>
                <c:pt idx="85">
                  <c:v>180.66240000000002</c:v>
                </c:pt>
                <c:pt idx="86">
                  <c:v>179.53919999999999</c:v>
                </c:pt>
                <c:pt idx="87">
                  <c:v>177.63840000000002</c:v>
                </c:pt>
                <c:pt idx="88">
                  <c:v>175.2192</c:v>
                </c:pt>
                <c:pt idx="89">
                  <c:v>174.00960000000001</c:v>
                </c:pt>
                <c:pt idx="90">
                  <c:v>172.88640000000001</c:v>
                </c:pt>
                <c:pt idx="91">
                  <c:v>171.41760000000002</c:v>
                </c:pt>
                <c:pt idx="92">
                  <c:v>168.56640000000002</c:v>
                </c:pt>
                <c:pt idx="93">
                  <c:v>167.35680000000002</c:v>
                </c:pt>
                <c:pt idx="94">
                  <c:v>166.49280000000002</c:v>
                </c:pt>
                <c:pt idx="95">
                  <c:v>166.14720000000003</c:v>
                </c:pt>
                <c:pt idx="96">
                  <c:v>164.50560000000002</c:v>
                </c:pt>
                <c:pt idx="97">
                  <c:v>162.17280000000002</c:v>
                </c:pt>
                <c:pt idx="98">
                  <c:v>158.71680000000001</c:v>
                </c:pt>
                <c:pt idx="99">
                  <c:v>154.22399999999999</c:v>
                </c:pt>
                <c:pt idx="100">
                  <c:v>148.52160000000001</c:v>
                </c:pt>
                <c:pt idx="101">
                  <c:v>142.56</c:v>
                </c:pt>
                <c:pt idx="102">
                  <c:v>136.85760000000002</c:v>
                </c:pt>
                <c:pt idx="103">
                  <c:v>132.4512</c:v>
                </c:pt>
                <c:pt idx="104">
                  <c:v>127.00800000000001</c:v>
                </c:pt>
                <c:pt idx="105">
                  <c:v>123.12000000000002</c:v>
                </c:pt>
                <c:pt idx="106">
                  <c:v>118.54080000000002</c:v>
                </c:pt>
                <c:pt idx="107">
                  <c:v>113.9616</c:v>
                </c:pt>
                <c:pt idx="108">
                  <c:v>109.81440000000001</c:v>
                </c:pt>
                <c:pt idx="109">
                  <c:v>113.0976</c:v>
                </c:pt>
                <c:pt idx="110">
                  <c:v>114.73920000000001</c:v>
                </c:pt>
                <c:pt idx="111">
                  <c:v>105.66720000000001</c:v>
                </c:pt>
                <c:pt idx="112">
                  <c:v>104.28480000000002</c:v>
                </c:pt>
                <c:pt idx="113">
                  <c:v>98.409600000000012</c:v>
                </c:pt>
                <c:pt idx="114">
                  <c:v>115.77600000000001</c:v>
                </c:pt>
                <c:pt idx="115">
                  <c:v>161.56800000000001</c:v>
                </c:pt>
                <c:pt idx="116">
                  <c:v>174.09600000000003</c:v>
                </c:pt>
                <c:pt idx="117">
                  <c:v>179.79840000000002</c:v>
                </c:pt>
                <c:pt idx="118">
                  <c:v>181.1808</c:v>
                </c:pt>
                <c:pt idx="119">
                  <c:v>179.1936</c:v>
                </c:pt>
                <c:pt idx="120">
                  <c:v>177.55200000000002</c:v>
                </c:pt>
                <c:pt idx="121">
                  <c:v>176.4288</c:v>
                </c:pt>
                <c:pt idx="122">
                  <c:v>176.86080000000001</c:v>
                </c:pt>
                <c:pt idx="123">
                  <c:v>174.44160000000002</c:v>
                </c:pt>
                <c:pt idx="124">
                  <c:v>173.232</c:v>
                </c:pt>
                <c:pt idx="125">
                  <c:v>174.52800000000002</c:v>
                </c:pt>
                <c:pt idx="126">
                  <c:v>180.31680000000003</c:v>
                </c:pt>
                <c:pt idx="127">
                  <c:v>185.67360000000002</c:v>
                </c:pt>
                <c:pt idx="128">
                  <c:v>188.00640000000001</c:v>
                </c:pt>
                <c:pt idx="129">
                  <c:v>187.74720000000002</c:v>
                </c:pt>
                <c:pt idx="130">
                  <c:v>188.43840000000003</c:v>
                </c:pt>
                <c:pt idx="131">
                  <c:v>187.5744</c:v>
                </c:pt>
                <c:pt idx="132">
                  <c:v>185.15520000000001</c:v>
                </c:pt>
                <c:pt idx="133">
                  <c:v>184.03200000000001</c:v>
                </c:pt>
                <c:pt idx="134">
                  <c:v>182.2176</c:v>
                </c:pt>
                <c:pt idx="135">
                  <c:v>181.44000000000003</c:v>
                </c:pt>
                <c:pt idx="136">
                  <c:v>179.4528</c:v>
                </c:pt>
                <c:pt idx="137">
                  <c:v>178.1568</c:v>
                </c:pt>
                <c:pt idx="138">
                  <c:v>177.20640000000003</c:v>
                </c:pt>
                <c:pt idx="139">
                  <c:v>177.29280000000003</c:v>
                </c:pt>
                <c:pt idx="140">
                  <c:v>178.1568</c:v>
                </c:pt>
                <c:pt idx="141">
                  <c:v>175.3056</c:v>
                </c:pt>
                <c:pt idx="142">
                  <c:v>174.61440000000002</c:v>
                </c:pt>
                <c:pt idx="143">
                  <c:v>174.09600000000003</c:v>
                </c:pt>
                <c:pt idx="144">
                  <c:v>173.57759999999999</c:v>
                </c:pt>
                <c:pt idx="145">
                  <c:v>172.97280000000001</c:v>
                </c:pt>
                <c:pt idx="146">
                  <c:v>172.36800000000002</c:v>
                </c:pt>
                <c:pt idx="147">
                  <c:v>171.67680000000001</c:v>
                </c:pt>
                <c:pt idx="148">
                  <c:v>171.15840000000003</c:v>
                </c:pt>
                <c:pt idx="149">
                  <c:v>169.77600000000001</c:v>
                </c:pt>
                <c:pt idx="150">
                  <c:v>166.32000000000002</c:v>
                </c:pt>
                <c:pt idx="151">
                  <c:v>163.0368</c:v>
                </c:pt>
                <c:pt idx="152">
                  <c:v>158.97600000000003</c:v>
                </c:pt>
                <c:pt idx="153">
                  <c:v>162.17280000000002</c:v>
                </c:pt>
                <c:pt idx="154">
                  <c:v>154.9152</c:v>
                </c:pt>
                <c:pt idx="155">
                  <c:v>149.12640000000002</c:v>
                </c:pt>
                <c:pt idx="156">
                  <c:v>149.47200000000001</c:v>
                </c:pt>
                <c:pt idx="157">
                  <c:v>163.72800000000001</c:v>
                </c:pt>
                <c:pt idx="158">
                  <c:v>184.89600000000002</c:v>
                </c:pt>
                <c:pt idx="159">
                  <c:v>178.67520000000002</c:v>
                </c:pt>
                <c:pt idx="160">
                  <c:v>182.04480000000004</c:v>
                </c:pt>
                <c:pt idx="161">
                  <c:v>184.464</c:v>
                </c:pt>
                <c:pt idx="162">
                  <c:v>184.89600000000002</c:v>
                </c:pt>
                <c:pt idx="163">
                  <c:v>183.51360000000003</c:v>
                </c:pt>
                <c:pt idx="164">
                  <c:v>183.77279999999999</c:v>
                </c:pt>
                <c:pt idx="165">
                  <c:v>183.16800000000003</c:v>
                </c:pt>
                <c:pt idx="166">
                  <c:v>181.95840000000001</c:v>
                </c:pt>
                <c:pt idx="167">
                  <c:v>180.92160000000001</c:v>
                </c:pt>
                <c:pt idx="168">
                  <c:v>180.31680000000003</c:v>
                </c:pt>
                <c:pt idx="169">
                  <c:v>179.62560000000002</c:v>
                </c:pt>
                <c:pt idx="170">
                  <c:v>179.10720000000001</c:v>
                </c:pt>
                <c:pt idx="171">
                  <c:v>177.98400000000001</c:v>
                </c:pt>
                <c:pt idx="172">
                  <c:v>176.94720000000001</c:v>
                </c:pt>
                <c:pt idx="173">
                  <c:v>173.92320000000001</c:v>
                </c:pt>
                <c:pt idx="174">
                  <c:v>167.52960000000002</c:v>
                </c:pt>
                <c:pt idx="175">
                  <c:v>167.0112</c:v>
                </c:pt>
                <c:pt idx="176">
                  <c:v>167.87520000000001</c:v>
                </c:pt>
                <c:pt idx="177">
                  <c:v>158.11200000000002</c:v>
                </c:pt>
                <c:pt idx="178">
                  <c:v>169.86240000000001</c:v>
                </c:pt>
                <c:pt idx="179">
                  <c:v>181.35360000000003</c:v>
                </c:pt>
                <c:pt idx="180">
                  <c:v>180.4896</c:v>
                </c:pt>
                <c:pt idx="181">
                  <c:v>182.13120000000001</c:v>
                </c:pt>
                <c:pt idx="182">
                  <c:v>183.85920000000002</c:v>
                </c:pt>
                <c:pt idx="183">
                  <c:v>185.5008</c:v>
                </c:pt>
                <c:pt idx="184">
                  <c:v>185.67360000000002</c:v>
                </c:pt>
                <c:pt idx="185">
                  <c:v>185.84639999999999</c:v>
                </c:pt>
                <c:pt idx="186">
                  <c:v>184.89600000000002</c:v>
                </c:pt>
                <c:pt idx="187">
                  <c:v>184.11839999999998</c:v>
                </c:pt>
                <c:pt idx="188">
                  <c:v>183.77279999999999</c:v>
                </c:pt>
                <c:pt idx="189">
                  <c:v>183.16800000000003</c:v>
                </c:pt>
                <c:pt idx="190">
                  <c:v>183.3408</c:v>
                </c:pt>
                <c:pt idx="191">
                  <c:v>182.04480000000004</c:v>
                </c:pt>
                <c:pt idx="192">
                  <c:v>179.71200000000002</c:v>
                </c:pt>
                <c:pt idx="193">
                  <c:v>177.81119999999999</c:v>
                </c:pt>
                <c:pt idx="194">
                  <c:v>172.45440000000002</c:v>
                </c:pt>
                <c:pt idx="195">
                  <c:v>167.44320000000002</c:v>
                </c:pt>
                <c:pt idx="196">
                  <c:v>162.17280000000002</c:v>
                </c:pt>
                <c:pt idx="197">
                  <c:v>157.93920000000003</c:v>
                </c:pt>
                <c:pt idx="198">
                  <c:v>156.03840000000002</c:v>
                </c:pt>
                <c:pt idx="199">
                  <c:v>150.42240000000001</c:v>
                </c:pt>
                <c:pt idx="200">
                  <c:v>145.15200000000002</c:v>
                </c:pt>
                <c:pt idx="201">
                  <c:v>141.26400000000001</c:v>
                </c:pt>
                <c:pt idx="202">
                  <c:v>138.15360000000001</c:v>
                </c:pt>
                <c:pt idx="203">
                  <c:v>139.88160000000002</c:v>
                </c:pt>
                <c:pt idx="204">
                  <c:v>139.62240000000003</c:v>
                </c:pt>
                <c:pt idx="205">
                  <c:v>132.624</c:v>
                </c:pt>
                <c:pt idx="206">
                  <c:v>145.92960000000002</c:v>
                </c:pt>
                <c:pt idx="207">
                  <c:v>172.54080000000002</c:v>
                </c:pt>
                <c:pt idx="208">
                  <c:v>158.8896</c:v>
                </c:pt>
                <c:pt idx="209">
                  <c:v>170.38080000000002</c:v>
                </c:pt>
                <c:pt idx="210">
                  <c:v>173.57759999999999</c:v>
                </c:pt>
                <c:pt idx="211">
                  <c:v>175.73759999999999</c:v>
                </c:pt>
                <c:pt idx="212">
                  <c:v>176.51520000000002</c:v>
                </c:pt>
                <c:pt idx="213">
                  <c:v>176.68800000000002</c:v>
                </c:pt>
                <c:pt idx="214">
                  <c:v>176.25600000000003</c:v>
                </c:pt>
                <c:pt idx="215">
                  <c:v>173.92320000000001</c:v>
                </c:pt>
                <c:pt idx="216">
                  <c:v>172.19520000000003</c:v>
                </c:pt>
                <c:pt idx="217">
                  <c:v>169.08480000000003</c:v>
                </c:pt>
                <c:pt idx="218">
                  <c:v>166.9248</c:v>
                </c:pt>
                <c:pt idx="219">
                  <c:v>163.9872</c:v>
                </c:pt>
                <c:pt idx="220">
                  <c:v>161.22240000000002</c:v>
                </c:pt>
                <c:pt idx="221">
                  <c:v>157.16159999999999</c:v>
                </c:pt>
                <c:pt idx="222">
                  <c:v>154.65600000000001</c:v>
                </c:pt>
                <c:pt idx="223">
                  <c:v>149.12640000000002</c:v>
                </c:pt>
                <c:pt idx="224">
                  <c:v>142.90559999999999</c:v>
                </c:pt>
                <c:pt idx="225">
                  <c:v>139.4496</c:v>
                </c:pt>
                <c:pt idx="226">
                  <c:v>133.74720000000002</c:v>
                </c:pt>
                <c:pt idx="227">
                  <c:v>130.98240000000001</c:v>
                </c:pt>
                <c:pt idx="228">
                  <c:v>127.00800000000001</c:v>
                </c:pt>
                <c:pt idx="229">
                  <c:v>122.1696</c:v>
                </c:pt>
                <c:pt idx="230">
                  <c:v>117.67680000000001</c:v>
                </c:pt>
                <c:pt idx="231">
                  <c:v>115.5168</c:v>
                </c:pt>
                <c:pt idx="232">
                  <c:v>112.66560000000001</c:v>
                </c:pt>
                <c:pt idx="233">
                  <c:v>109.9008</c:v>
                </c:pt>
                <c:pt idx="234">
                  <c:v>105.58080000000001</c:v>
                </c:pt>
                <c:pt idx="235">
                  <c:v>100.7424</c:v>
                </c:pt>
                <c:pt idx="236">
                  <c:v>97.891200000000012</c:v>
                </c:pt>
                <c:pt idx="237">
                  <c:v>95.731200000000015</c:v>
                </c:pt>
                <c:pt idx="238">
                  <c:v>90.892800000000008</c:v>
                </c:pt>
                <c:pt idx="239">
                  <c:v>87.091200000000001</c:v>
                </c:pt>
                <c:pt idx="240">
                  <c:v>83.635199999999998</c:v>
                </c:pt>
                <c:pt idx="241">
                  <c:v>80.352000000000004</c:v>
                </c:pt>
                <c:pt idx="242">
                  <c:v>77.06880000000001</c:v>
                </c:pt>
                <c:pt idx="243">
                  <c:v>74.044800000000009</c:v>
                </c:pt>
                <c:pt idx="244">
                  <c:v>71.107200000000006</c:v>
                </c:pt>
                <c:pt idx="245">
                  <c:v>67.996800000000007</c:v>
                </c:pt>
                <c:pt idx="246">
                  <c:v>66.009600000000006</c:v>
                </c:pt>
                <c:pt idx="247">
                  <c:v>64.7136</c:v>
                </c:pt>
                <c:pt idx="248">
                  <c:v>61.948799999999999</c:v>
                </c:pt>
                <c:pt idx="249">
                  <c:v>59.788800000000002</c:v>
                </c:pt>
                <c:pt idx="250">
                  <c:v>57.369600000000005</c:v>
                </c:pt>
                <c:pt idx="251">
                  <c:v>55.900800000000004</c:v>
                </c:pt>
                <c:pt idx="252">
                  <c:v>54</c:v>
                </c:pt>
                <c:pt idx="253">
                  <c:v>52.358400000000003</c:v>
                </c:pt>
                <c:pt idx="254">
                  <c:v>51.062400000000004</c:v>
                </c:pt>
                <c:pt idx="255">
                  <c:v>49.4208</c:v>
                </c:pt>
                <c:pt idx="256">
                  <c:v>48.124800000000008</c:v>
                </c:pt>
                <c:pt idx="257">
                  <c:v>46.137600000000006</c:v>
                </c:pt>
                <c:pt idx="258">
                  <c:v>45.014400000000002</c:v>
                </c:pt>
                <c:pt idx="259">
                  <c:v>43.459200000000003</c:v>
                </c:pt>
                <c:pt idx="260">
                  <c:v>43.2</c:v>
                </c:pt>
                <c:pt idx="261">
                  <c:v>42.076799999999999</c:v>
                </c:pt>
                <c:pt idx="262">
                  <c:v>40.089600000000004</c:v>
                </c:pt>
                <c:pt idx="263">
                  <c:v>38.448</c:v>
                </c:pt>
                <c:pt idx="264">
                  <c:v>40.435200000000002</c:v>
                </c:pt>
                <c:pt idx="265">
                  <c:v>41.990400000000001</c:v>
                </c:pt>
                <c:pt idx="266">
                  <c:v>37.497600000000006</c:v>
                </c:pt>
                <c:pt idx="267">
                  <c:v>32.227200000000003</c:v>
                </c:pt>
                <c:pt idx="268">
                  <c:v>29.462400000000002</c:v>
                </c:pt>
                <c:pt idx="269">
                  <c:v>28.944000000000003</c:v>
                </c:pt>
                <c:pt idx="270">
                  <c:v>28.166400000000003</c:v>
                </c:pt>
                <c:pt idx="271">
                  <c:v>26.956800000000001</c:v>
                </c:pt>
                <c:pt idx="272">
                  <c:v>25.401600000000002</c:v>
                </c:pt>
                <c:pt idx="273">
                  <c:v>24.7104</c:v>
                </c:pt>
                <c:pt idx="274">
                  <c:v>23.760000000000005</c:v>
                </c:pt>
                <c:pt idx="275">
                  <c:v>23.241600000000002</c:v>
                </c:pt>
                <c:pt idx="276">
                  <c:v>22.982400000000002</c:v>
                </c:pt>
                <c:pt idx="277">
                  <c:v>22.550400000000003</c:v>
                </c:pt>
                <c:pt idx="278">
                  <c:v>22.291200000000003</c:v>
                </c:pt>
                <c:pt idx="279">
                  <c:v>22.204800000000002</c:v>
                </c:pt>
                <c:pt idx="280">
                  <c:v>22.636800000000001</c:v>
                </c:pt>
                <c:pt idx="281">
                  <c:v>22.204800000000002</c:v>
                </c:pt>
                <c:pt idx="282">
                  <c:v>21.859200000000001</c:v>
                </c:pt>
                <c:pt idx="283">
                  <c:v>21.340800000000002</c:v>
                </c:pt>
                <c:pt idx="284">
                  <c:v>21.427200000000003</c:v>
                </c:pt>
                <c:pt idx="285">
                  <c:v>20.736000000000001</c:v>
                </c:pt>
                <c:pt idx="286">
                  <c:v>20.303999999999998</c:v>
                </c:pt>
                <c:pt idx="287">
                  <c:v>19.872000000000003</c:v>
                </c:pt>
                <c:pt idx="288">
                  <c:v>19.612800000000004</c:v>
                </c:pt>
                <c:pt idx="289">
                  <c:v>19.526400000000002</c:v>
                </c:pt>
                <c:pt idx="290">
                  <c:v>19.267200000000003</c:v>
                </c:pt>
                <c:pt idx="291">
                  <c:v>19.180800000000001</c:v>
                </c:pt>
                <c:pt idx="292">
                  <c:v>17.798400000000001</c:v>
                </c:pt>
                <c:pt idx="293">
                  <c:v>18.403200000000002</c:v>
                </c:pt>
                <c:pt idx="294">
                  <c:v>16.9344</c:v>
                </c:pt>
                <c:pt idx="295">
                  <c:v>16.6752</c:v>
                </c:pt>
                <c:pt idx="296">
                  <c:v>16.588800000000003</c:v>
                </c:pt>
                <c:pt idx="297">
                  <c:v>15.984</c:v>
                </c:pt>
                <c:pt idx="298">
                  <c:v>15.638400000000001</c:v>
                </c:pt>
                <c:pt idx="299">
                  <c:v>16.329600000000003</c:v>
                </c:pt>
                <c:pt idx="300">
                  <c:v>15.638400000000001</c:v>
                </c:pt>
                <c:pt idx="301">
                  <c:v>15.2064</c:v>
                </c:pt>
                <c:pt idx="302">
                  <c:v>14.9472</c:v>
                </c:pt>
                <c:pt idx="303">
                  <c:v>14.860799999999999</c:v>
                </c:pt>
                <c:pt idx="304">
                  <c:v>14.688000000000002</c:v>
                </c:pt>
                <c:pt idx="305">
                  <c:v>14.688000000000002</c:v>
                </c:pt>
                <c:pt idx="306">
                  <c:v>15.897600000000001</c:v>
                </c:pt>
                <c:pt idx="307">
                  <c:v>15.811200000000001</c:v>
                </c:pt>
                <c:pt idx="308">
                  <c:v>15.638400000000001</c:v>
                </c:pt>
                <c:pt idx="309">
                  <c:v>14.774400000000002</c:v>
                </c:pt>
                <c:pt idx="310">
                  <c:v>15.0336</c:v>
                </c:pt>
                <c:pt idx="311">
                  <c:v>14.601600000000001</c:v>
                </c:pt>
                <c:pt idx="312">
                  <c:v>13.824000000000002</c:v>
                </c:pt>
                <c:pt idx="313">
                  <c:v>13.7376</c:v>
                </c:pt>
                <c:pt idx="314">
                  <c:v>13.996800000000002</c:v>
                </c:pt>
                <c:pt idx="315">
                  <c:v>16.761600000000001</c:v>
                </c:pt>
                <c:pt idx="316">
                  <c:v>12.528</c:v>
                </c:pt>
                <c:pt idx="317">
                  <c:v>12.96</c:v>
                </c:pt>
                <c:pt idx="318">
                  <c:v>12.6144</c:v>
                </c:pt>
                <c:pt idx="319">
                  <c:v>12.441599999999999</c:v>
                </c:pt>
                <c:pt idx="320">
                  <c:v>12.268800000000001</c:v>
                </c:pt>
                <c:pt idx="321">
                  <c:v>12.8736</c:v>
                </c:pt>
                <c:pt idx="322">
                  <c:v>12.528</c:v>
                </c:pt>
                <c:pt idx="323">
                  <c:v>11.577600000000002</c:v>
                </c:pt>
                <c:pt idx="324">
                  <c:v>12.182399999999999</c:v>
                </c:pt>
                <c:pt idx="325">
                  <c:v>11.836800000000002</c:v>
                </c:pt>
                <c:pt idx="326">
                  <c:v>11.664000000000001</c:v>
                </c:pt>
                <c:pt idx="327">
                  <c:v>11.404800000000002</c:v>
                </c:pt>
                <c:pt idx="328">
                  <c:v>12.441599999999999</c:v>
                </c:pt>
                <c:pt idx="329">
                  <c:v>11.404800000000002</c:v>
                </c:pt>
                <c:pt idx="330">
                  <c:v>11.3184</c:v>
                </c:pt>
                <c:pt idx="331">
                  <c:v>11.145600000000002</c:v>
                </c:pt>
                <c:pt idx="332">
                  <c:v>10.8</c:v>
                </c:pt>
                <c:pt idx="333">
                  <c:v>10.713600000000001</c:v>
                </c:pt>
                <c:pt idx="334">
                  <c:v>10.6272</c:v>
                </c:pt>
                <c:pt idx="335">
                  <c:v>10.972800000000001</c:v>
                </c:pt>
                <c:pt idx="336">
                  <c:v>10.368</c:v>
                </c:pt>
                <c:pt idx="337">
                  <c:v>10.4544</c:v>
                </c:pt>
                <c:pt idx="338">
                  <c:v>10.8</c:v>
                </c:pt>
                <c:pt idx="339">
                  <c:v>10.972800000000001</c:v>
                </c:pt>
                <c:pt idx="340">
                  <c:v>9.7632000000000012</c:v>
                </c:pt>
                <c:pt idx="341">
                  <c:v>9.2447999999999997</c:v>
                </c:pt>
                <c:pt idx="342">
                  <c:v>9.9360000000000017</c:v>
                </c:pt>
                <c:pt idx="343">
                  <c:v>8.9855999999999998</c:v>
                </c:pt>
                <c:pt idx="344">
                  <c:v>9.7632000000000012</c:v>
                </c:pt>
                <c:pt idx="345">
                  <c:v>8.7264000000000017</c:v>
                </c:pt>
                <c:pt idx="346">
                  <c:v>8.64</c:v>
                </c:pt>
                <c:pt idx="347">
                  <c:v>8.64</c:v>
                </c:pt>
                <c:pt idx="348">
                  <c:v>9.1584000000000003</c:v>
                </c:pt>
                <c:pt idx="349">
                  <c:v>9.072000000000001</c:v>
                </c:pt>
                <c:pt idx="350">
                  <c:v>9.1584000000000003</c:v>
                </c:pt>
                <c:pt idx="351">
                  <c:v>9.072000000000001</c:v>
                </c:pt>
                <c:pt idx="352">
                  <c:v>9.3312000000000008</c:v>
                </c:pt>
                <c:pt idx="353">
                  <c:v>10.713600000000001</c:v>
                </c:pt>
                <c:pt idx="354">
                  <c:v>9.5904000000000007</c:v>
                </c:pt>
                <c:pt idx="355">
                  <c:v>9.4176000000000002</c:v>
                </c:pt>
                <c:pt idx="356">
                  <c:v>9.8496000000000006</c:v>
                </c:pt>
                <c:pt idx="357">
                  <c:v>9.2447999999999997</c:v>
                </c:pt>
                <c:pt idx="358">
                  <c:v>8.3808000000000007</c:v>
                </c:pt>
                <c:pt idx="359">
                  <c:v>8.3808000000000007</c:v>
                </c:pt>
                <c:pt idx="360">
                  <c:v>8.5536000000000012</c:v>
                </c:pt>
                <c:pt idx="361">
                  <c:v>8.2080000000000002</c:v>
                </c:pt>
                <c:pt idx="362">
                  <c:v>8.4672000000000001</c:v>
                </c:pt>
                <c:pt idx="363">
                  <c:v>10.1088</c:v>
                </c:pt>
                <c:pt idx="364">
                  <c:v>8.64</c:v>
                </c:pt>
                <c:pt idx="365">
                  <c:v>8.1216000000000008</c:v>
                </c:pt>
                <c:pt idx="366">
                  <c:v>7.9488000000000003</c:v>
                </c:pt>
                <c:pt idx="367">
                  <c:v>7.6896000000000004</c:v>
                </c:pt>
                <c:pt idx="368">
                  <c:v>7.4303999999999997</c:v>
                </c:pt>
                <c:pt idx="369">
                  <c:v>7.0848000000000004</c:v>
                </c:pt>
                <c:pt idx="370">
                  <c:v>6.9120000000000008</c:v>
                </c:pt>
                <c:pt idx="371">
                  <c:v>7.4303999999999997</c:v>
                </c:pt>
                <c:pt idx="372">
                  <c:v>6.9984000000000011</c:v>
                </c:pt>
                <c:pt idx="373">
                  <c:v>6.9120000000000008</c:v>
                </c:pt>
                <c:pt idx="374">
                  <c:v>6.7392000000000003</c:v>
                </c:pt>
                <c:pt idx="375">
                  <c:v>6.7392000000000003</c:v>
                </c:pt>
                <c:pt idx="376">
                  <c:v>6.5664000000000007</c:v>
                </c:pt>
                <c:pt idx="377">
                  <c:v>7.0848000000000004</c:v>
                </c:pt>
                <c:pt idx="378">
                  <c:v>6.2207999999999997</c:v>
                </c:pt>
                <c:pt idx="379">
                  <c:v>6.0480000000000009</c:v>
                </c:pt>
                <c:pt idx="380">
                  <c:v>5.9616000000000007</c:v>
                </c:pt>
                <c:pt idx="381">
                  <c:v>5.7024000000000008</c:v>
                </c:pt>
                <c:pt idx="382">
                  <c:v>5.8752000000000004</c:v>
                </c:pt>
                <c:pt idx="383">
                  <c:v>5.9616000000000007</c:v>
                </c:pt>
                <c:pt idx="384">
                  <c:v>6.9120000000000008</c:v>
                </c:pt>
                <c:pt idx="385">
                  <c:v>5.7888000000000011</c:v>
                </c:pt>
                <c:pt idx="386">
                  <c:v>5.8752000000000004</c:v>
                </c:pt>
                <c:pt idx="387">
                  <c:v>5.8752000000000004</c:v>
                </c:pt>
                <c:pt idx="388">
                  <c:v>5.7888000000000011</c:v>
                </c:pt>
                <c:pt idx="389">
                  <c:v>5.6160000000000005</c:v>
                </c:pt>
                <c:pt idx="390">
                  <c:v>5.6160000000000005</c:v>
                </c:pt>
                <c:pt idx="391">
                  <c:v>7.2576000000000009</c:v>
                </c:pt>
                <c:pt idx="392">
                  <c:v>6.8256000000000006</c:v>
                </c:pt>
                <c:pt idx="393">
                  <c:v>7.0848000000000004</c:v>
                </c:pt>
                <c:pt idx="394">
                  <c:v>6.9984000000000011</c:v>
                </c:pt>
                <c:pt idx="395">
                  <c:v>6.1344000000000003</c:v>
                </c:pt>
                <c:pt idx="396">
                  <c:v>5.7888000000000011</c:v>
                </c:pt>
                <c:pt idx="397">
                  <c:v>6.2207999999999997</c:v>
                </c:pt>
                <c:pt idx="398">
                  <c:v>7.2576000000000009</c:v>
                </c:pt>
                <c:pt idx="399">
                  <c:v>6.8256000000000006</c:v>
                </c:pt>
                <c:pt idx="400">
                  <c:v>5.9616000000000007</c:v>
                </c:pt>
                <c:pt idx="401">
                  <c:v>5.7888000000000011</c:v>
                </c:pt>
                <c:pt idx="402">
                  <c:v>5.8752000000000004</c:v>
                </c:pt>
                <c:pt idx="403">
                  <c:v>5.7024000000000008</c:v>
                </c:pt>
                <c:pt idx="404">
                  <c:v>5.6160000000000005</c:v>
                </c:pt>
                <c:pt idx="405">
                  <c:v>6.9120000000000008</c:v>
                </c:pt>
                <c:pt idx="406">
                  <c:v>7.0848000000000004</c:v>
                </c:pt>
                <c:pt idx="407">
                  <c:v>6.7392000000000003</c:v>
                </c:pt>
                <c:pt idx="408">
                  <c:v>6.0480000000000009</c:v>
                </c:pt>
                <c:pt idx="409">
                  <c:v>9.1584000000000003</c:v>
                </c:pt>
                <c:pt idx="410">
                  <c:v>7.4303999999999997</c:v>
                </c:pt>
                <c:pt idx="411">
                  <c:v>6.2207999999999997</c:v>
                </c:pt>
                <c:pt idx="412">
                  <c:v>7.5167999999999999</c:v>
                </c:pt>
                <c:pt idx="413">
                  <c:v>6.48</c:v>
                </c:pt>
                <c:pt idx="414">
                  <c:v>6.0480000000000009</c:v>
                </c:pt>
                <c:pt idx="415">
                  <c:v>5.6160000000000005</c:v>
                </c:pt>
                <c:pt idx="416">
                  <c:v>5.4432</c:v>
                </c:pt>
                <c:pt idx="417">
                  <c:v>5.3568000000000007</c:v>
                </c:pt>
                <c:pt idx="418">
                  <c:v>5.3568000000000007</c:v>
                </c:pt>
                <c:pt idx="419">
                  <c:v>5.8752000000000004</c:v>
                </c:pt>
                <c:pt idx="420">
                  <c:v>5.3568000000000007</c:v>
                </c:pt>
                <c:pt idx="421">
                  <c:v>5.4432</c:v>
                </c:pt>
                <c:pt idx="422">
                  <c:v>5.4432</c:v>
                </c:pt>
                <c:pt idx="423">
                  <c:v>5.3568000000000007</c:v>
                </c:pt>
                <c:pt idx="424">
                  <c:v>5.3568000000000007</c:v>
                </c:pt>
                <c:pt idx="425">
                  <c:v>5.2704000000000004</c:v>
                </c:pt>
                <c:pt idx="426">
                  <c:v>5.3568000000000007</c:v>
                </c:pt>
                <c:pt idx="427">
                  <c:v>5.4432</c:v>
                </c:pt>
                <c:pt idx="428">
                  <c:v>6.3936000000000002</c:v>
                </c:pt>
                <c:pt idx="429">
                  <c:v>5.3568000000000007</c:v>
                </c:pt>
                <c:pt idx="430">
                  <c:v>5.0112000000000005</c:v>
                </c:pt>
                <c:pt idx="431">
                  <c:v>4.8384</c:v>
                </c:pt>
                <c:pt idx="432">
                  <c:v>4.8384</c:v>
                </c:pt>
                <c:pt idx="433">
                  <c:v>6.0480000000000009</c:v>
                </c:pt>
                <c:pt idx="434">
                  <c:v>5.0112000000000005</c:v>
                </c:pt>
                <c:pt idx="435">
                  <c:v>4.9248000000000003</c:v>
                </c:pt>
                <c:pt idx="436">
                  <c:v>5.0112000000000005</c:v>
                </c:pt>
                <c:pt idx="437">
                  <c:v>5.0112000000000005</c:v>
                </c:pt>
                <c:pt idx="438">
                  <c:v>5.0975999999999999</c:v>
                </c:pt>
                <c:pt idx="439">
                  <c:v>5.0975999999999999</c:v>
                </c:pt>
                <c:pt idx="440">
                  <c:v>5.4432</c:v>
                </c:pt>
                <c:pt idx="441">
                  <c:v>4.7520000000000007</c:v>
                </c:pt>
                <c:pt idx="442">
                  <c:v>4.7520000000000007</c:v>
                </c:pt>
                <c:pt idx="443">
                  <c:v>4.7520000000000007</c:v>
                </c:pt>
                <c:pt idx="444">
                  <c:v>5.6160000000000005</c:v>
                </c:pt>
                <c:pt idx="445">
                  <c:v>7.5167999999999999</c:v>
                </c:pt>
                <c:pt idx="446">
                  <c:v>5.9616000000000007</c:v>
                </c:pt>
                <c:pt idx="447">
                  <c:v>5.6160000000000005</c:v>
                </c:pt>
                <c:pt idx="448">
                  <c:v>6.8256000000000006</c:v>
                </c:pt>
                <c:pt idx="449">
                  <c:v>7.9488000000000003</c:v>
                </c:pt>
                <c:pt idx="450">
                  <c:v>7.1712000000000007</c:v>
                </c:pt>
                <c:pt idx="451">
                  <c:v>12.528</c:v>
                </c:pt>
                <c:pt idx="452">
                  <c:v>6.7392000000000003</c:v>
                </c:pt>
                <c:pt idx="453">
                  <c:v>6.1344000000000003</c:v>
                </c:pt>
                <c:pt idx="454">
                  <c:v>7.4303999999999997</c:v>
                </c:pt>
                <c:pt idx="455">
                  <c:v>6.5664000000000007</c:v>
                </c:pt>
                <c:pt idx="456">
                  <c:v>7.1712000000000007</c:v>
                </c:pt>
                <c:pt idx="457">
                  <c:v>8.8992000000000004</c:v>
                </c:pt>
                <c:pt idx="458">
                  <c:v>8.3808000000000007</c:v>
                </c:pt>
                <c:pt idx="459">
                  <c:v>7.6032000000000002</c:v>
                </c:pt>
                <c:pt idx="460">
                  <c:v>7.7759999999999998</c:v>
                </c:pt>
                <c:pt idx="461">
                  <c:v>8.2944000000000013</c:v>
                </c:pt>
                <c:pt idx="462">
                  <c:v>8.0351999999999997</c:v>
                </c:pt>
                <c:pt idx="463">
                  <c:v>8.2080000000000002</c:v>
                </c:pt>
                <c:pt idx="464">
                  <c:v>6.1344000000000003</c:v>
                </c:pt>
                <c:pt idx="465">
                  <c:v>6.9984000000000011</c:v>
                </c:pt>
                <c:pt idx="466">
                  <c:v>8.8127999999999993</c:v>
                </c:pt>
                <c:pt idx="467">
                  <c:v>10.022400000000001</c:v>
                </c:pt>
                <c:pt idx="468">
                  <c:v>15.552</c:v>
                </c:pt>
                <c:pt idx="469">
                  <c:v>15.379200000000001</c:v>
                </c:pt>
                <c:pt idx="470">
                  <c:v>34.905600000000007</c:v>
                </c:pt>
                <c:pt idx="471">
                  <c:v>61.084800000000001</c:v>
                </c:pt>
                <c:pt idx="472">
                  <c:v>81.734400000000008</c:v>
                </c:pt>
                <c:pt idx="473">
                  <c:v>94.867200000000011</c:v>
                </c:pt>
                <c:pt idx="474">
                  <c:v>101.60640000000001</c:v>
                </c:pt>
                <c:pt idx="475">
                  <c:v>106.35840000000002</c:v>
                </c:pt>
                <c:pt idx="476">
                  <c:v>106.87680000000002</c:v>
                </c:pt>
                <c:pt idx="477">
                  <c:v>107.4816</c:v>
                </c:pt>
                <c:pt idx="478">
                  <c:v>109.72800000000001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6FF0-4637-80E8-8D9EA94D7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8414143"/>
        <c:axId val="678416063"/>
      </c:scatterChart>
      <c:dateAx>
        <c:axId val="-2122496664"/>
        <c:scaling>
          <c:orientation val="minMax"/>
          <c:max val="46053"/>
          <c:min val="45505"/>
        </c:scaling>
        <c:delete val="0"/>
        <c:axPos val="b"/>
        <c:numFmt formatCode="mmm\-yy" sourceLinked="0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2490840"/>
        <c:crosses val="autoZero"/>
        <c:auto val="1"/>
        <c:lblOffset val="100"/>
        <c:baseTimeUnit val="days"/>
        <c:majorUnit val="1"/>
        <c:majorTimeUnit val="months"/>
        <c:minorUnit val="2"/>
        <c:minorTimeUnit val="months"/>
      </c:dateAx>
      <c:valAx>
        <c:axId val="-2122490840"/>
        <c:scaling>
          <c:orientation val="minMax"/>
          <c:max val="104"/>
          <c:min val="99"/>
        </c:scaling>
        <c:delete val="0"/>
        <c:axPos val="l"/>
        <c:numFmt formatCode="0" sourceLinked="0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2496664"/>
        <c:crosses val="autoZero"/>
        <c:crossBetween val="midCat"/>
        <c:majorUnit val="1"/>
      </c:valAx>
      <c:valAx>
        <c:axId val="678416063"/>
        <c:scaling>
          <c:orientation val="minMax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 b="1"/>
                </a:pPr>
                <a:r>
                  <a:rPr lang="en-US" sz="1400" b="1">
                    <a:latin typeface="Arial" panose="020B0604020202020204" pitchFamily="34" charset="0"/>
                    <a:cs typeface="Arial" panose="020B0604020202020204" pitchFamily="34" charset="0"/>
                  </a:rPr>
                  <a:t>River Churn Flow at Cirencester (Ml/d)</a:t>
                </a:r>
              </a:p>
            </c:rich>
          </c:tx>
          <c:layout>
            <c:manualLayout>
              <c:xMode val="edge"/>
              <c:yMode val="edge"/>
              <c:x val="0.95609926639354426"/>
              <c:y val="9.624130953096511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414143"/>
        <c:crosses val="max"/>
        <c:crossBetween val="midCat"/>
      </c:valAx>
      <c:valAx>
        <c:axId val="678414143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678416063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l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txPr>
          <a:bodyPr/>
          <a:lstStyle/>
          <a:p>
            <a:pPr>
              <a:defRPr sz="1000">
                <a:solidFill>
                  <a:srgbClr val="002060"/>
                </a:solidFill>
                <a:latin typeface="+mn-lt"/>
              </a:defRPr>
            </a:pPr>
            <a:endParaRPr lang="en-US"/>
          </a:p>
        </c:txPr>
      </c:legendEntry>
      <c:layout>
        <c:manualLayout>
          <c:xMode val="edge"/>
          <c:yMode val="edge"/>
          <c:x val="0.50477898906426621"/>
          <c:y val="0.55565882732820859"/>
          <c:w val="0.15009934166682237"/>
          <c:h val="4.8817418154775159E-2"/>
        </c:manualLayout>
      </c:layout>
      <c:overlay val="1"/>
      <c:spPr>
        <a:noFill/>
      </c:spPr>
      <c:txPr>
        <a:bodyPr/>
        <a:lstStyle/>
        <a:p>
          <a:pPr>
            <a:defRPr sz="1000">
              <a:solidFill>
                <a:schemeClr val="bg1"/>
              </a:solidFill>
              <a:latin typeface="+mn-lt"/>
            </a:defRPr>
          </a:pPr>
          <a:endParaRPr lang="en-US"/>
        </a:p>
      </c:txPr>
    </c:legend>
    <c:plotVisOnly val="1"/>
    <c:dispBlanksAs val="span"/>
    <c:showDLblsOverMax val="0"/>
  </c:chart>
  <c:spPr>
    <a:noFill/>
    <a:ln w="9525">
      <a:noFill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0.5094</cdr:x>
      <cdr:y>0.03881</cdr:y>
    </cdr:from>
    <cdr:to>
      <cdr:x>0.69288</cdr:x>
      <cdr:y>0.17086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7707AFE-B018-EB79-326F-5ACB8019FA5F}"/>
            </a:ext>
          </a:extLst>
        </cdr:cNvPr>
        <cdr:cNvSpPr txBox="1"/>
      </cdr:nvSpPr>
      <cdr:spPr>
        <a:xfrm xmlns:a="http://schemas.openxmlformats.org/drawingml/2006/main">
          <a:off x="4410731" y="195631"/>
          <a:ext cx="1588689" cy="6656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>
              <a:solidFill>
                <a:schemeClr val="bg1"/>
              </a:solidFill>
            </a:rPr>
            <a:t>Coloured</a:t>
          </a:r>
          <a:r>
            <a:rPr lang="en-GB" sz="1100" baseline="0">
              <a:solidFill>
                <a:schemeClr val="bg1"/>
              </a:solidFill>
            </a:rPr>
            <a:t> bands describe long term categories for Ampney Crucis levels</a:t>
          </a:r>
          <a:endParaRPr lang="en-GB" sz="110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06FF1-7F44-441D-B14C-71B28B82C259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C8A70-CF4C-4F22-940D-5A909F8AE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44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84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320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678E9-9E2F-244A-2BCB-B4985E89B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676D6-D20B-6173-DED2-7B60BA035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6B654-F740-9FB6-7022-22C5A2E14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2EEC6-42A6-D578-490B-70C7A388A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89D4-A2F8-464B-C3CA-44D9060F0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58FE1-A1A5-C5AD-07B7-A3D7FA0B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ECC93C-F764-846B-F0B1-E59F59376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01C1-5B97-D82B-91A0-22F17736F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122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FB61F-EC56-5FA6-2708-0FC7FABB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FDFAA-7103-789F-AF99-C9061FDD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443A6-F657-351B-0C9F-F6CD1A291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C498D-E6A7-8B24-0126-F67E0CC26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97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2CFF2-37D4-A91A-A83C-66988D2D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969EB-1E0E-7252-9F66-710021332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FC4D1-28D9-7C73-06C4-F9FFE5DD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9A83F-3F33-2307-C469-918DAF4F9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894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3D344-F147-3990-D7EF-49FDB53DF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CE91F-3E48-D0A5-235B-A11C71BC0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FCE4B-7A9E-E6E5-349E-28FE8674B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FA065-60C2-E169-2E8F-3A68F09A5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59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3B84-466C-AC6D-101F-7DCD60502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14449"/>
            <a:ext cx="9144000" cy="219551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F927A-FAC5-E2CF-3AB2-090AD043C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7D6CA-A3B1-DE6B-486B-18A84DAC2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A6D44-C987-08ED-53A1-347C16B2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4ABA5-7D45-C165-0AE8-1979ED78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52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D18B-B608-2375-663B-E29734C7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584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906D1-8678-5591-B605-151B894C2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1AD99-7B15-D0DC-1F3D-0E1F65CE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0B36D-82D9-330F-469A-BA718D01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5E4FD-36B1-04E5-7C83-ACB9E643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28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397C-A691-1937-7EC6-D214AEC7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5F4AA-9C9E-4ED2-D00F-C32EF69B1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8DAF3-B8D7-91DC-579E-31D9E5F4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A8DBD-0DE5-A96A-645F-7B6600F1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BC573-20EC-013E-696C-EC96DF25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9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6A4A-827B-572C-43C1-D9EF7B6F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546B-2089-EFC7-32D3-9CC2DF099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7E8E0-A9EE-D32F-1DFD-6348451C9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43646-720D-B57A-41CD-93EF5D99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BADE8-5D04-635D-E55D-96DF089E4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B5E26-9667-FC97-98E3-C380F374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8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5E58-8AAE-301E-A04C-F579C25F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23913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24FA5-A098-E58D-F8CB-B9039510A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10BBA-11A8-8DC0-32D6-342AF2050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F86D5-DBB5-AB4F-3181-CD8E929A2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760FF-F108-B015-002E-4B7CA6A2A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943889-7E84-3E42-E8A3-00F2EBB1F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0909E3-9B80-BBDC-5C11-033C6D7A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CF0EB-D422-4D6C-305E-7AE83FFF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6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CF76C-7F56-8E32-4B5A-0C7E6EA3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F34844-3DF2-1CC9-EF67-923E8B88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10A8A-C3EE-C7C0-0B86-5C53D788B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4E787-1921-2CAD-FCE1-AEC75A1B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85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4FE9E-ED89-D40D-C758-1846FE1E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AA37B7-DD5C-599C-22CB-FDF56952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C0004-6F77-324C-C91B-65776DEA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09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ED5C7-F94F-9849-F7E8-70EF2BEE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4924"/>
            <a:ext cx="3932237" cy="1095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D47C5-415A-D52B-442E-903017A93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4925"/>
            <a:ext cx="6172200" cy="4556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6F555-3250-0770-4551-6B6C2837E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0300"/>
            <a:ext cx="3932237" cy="34686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367A6-3E64-714D-82E7-FE8A6B82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40E47-811F-854C-956B-E04B114D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83C70-7C69-3E8B-7A96-96752BAD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74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49AD-5F77-A6E3-C139-960405B7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76350"/>
            <a:ext cx="3932237" cy="10953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EB1F0-84AC-F0AC-A7DF-AFEC110F7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76350"/>
            <a:ext cx="6172200" cy="458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D2859-544D-E018-BAA7-5682A876F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1724"/>
            <a:ext cx="3932237" cy="34972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25807-CA2C-DB85-2049-6DF4B416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335FD-4C02-DAE2-FC0F-FB5896B5F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C24A4-5A1D-0D26-D31C-392D13E8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48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34BB9-68E9-2BE7-3466-F5971F71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593BB-94C7-FF73-DCE8-536091738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2C5F9-CDBD-4E05-9103-772F9C92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81DB7-4EF4-C597-89BB-3D9828F60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52F67-E06E-E5C6-3132-A965A850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8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647CE2-C515-325A-5823-537BA5667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A2699-109E-C548-9E3C-D0292BF95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30567-18D1-06C8-0E00-E5CC62A7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E560D-9624-9E54-8CB1-385E15D6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6F428-C47C-2031-C19D-910011C6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87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2103D7"/>
            </a:gs>
            <a:gs pos="1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AB990-B601-7111-9BDC-628DC60D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C84B6-5236-DD1E-48C9-7808B9240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3978D-7E65-D988-27B1-1768189C8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8B66-9505-4632-B013-5084856226FE}" type="datetimeFigureOut">
              <a:rPr lang="en-GB" smtClean="0"/>
              <a:t>26/11/2025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339C6-0508-8A3D-98B4-DB56C5601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A7FA0-DB5C-689D-8F40-8E94D3403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45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twitter.com/GroundwaterMike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umstool.org.uk/welcome/friendsofgumstoolbrook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6B8E-4625-6B65-EECD-1ABEA980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000" b="0" i="0" dirty="0">
                <a:effectLst/>
                <a:latin typeface="Arial" panose="020B0604020202020204" pitchFamily="34" charset="0"/>
              </a:rPr>
              <a:t>Friends of the Gumstool Brook - Open Meeting</a:t>
            </a:r>
            <a:endParaRPr lang="en-GB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0C995-57B3-0DFD-A002-D45E33746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7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dry summer of 2025: </a:t>
            </a:r>
          </a:p>
          <a:p>
            <a:pPr marL="0" indent="0">
              <a:buNone/>
            </a:pPr>
            <a:r>
              <a:rPr lang="en-GB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next?</a:t>
            </a: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</a:p>
          <a:p>
            <a:pPr marL="1701800" indent="0">
              <a:buNone/>
            </a:pP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				          Open Meeting</a:t>
            </a:r>
          </a:p>
          <a:p>
            <a:pPr marL="1701800" indent="0">
              <a:spcBef>
                <a:spcPts val="600"/>
              </a:spcBef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				          Corinium Museum</a:t>
            </a:r>
          </a:p>
          <a:p>
            <a:pPr marL="1701800" indent="0">
              <a:spcBef>
                <a:spcPts val="600"/>
              </a:spcBef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					          27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November 2025</a:t>
            </a:r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endParaRPr lang="en-GB" sz="1800" dirty="0"/>
          </a:p>
        </p:txBody>
      </p:sp>
      <p:pic>
        <p:nvPicPr>
          <p:cNvPr id="19" name="Picture 18" descr="A person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82E1B12F-47CD-00E5-8FFD-F1D0A6184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r="-2" b="20919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A78ED6-541C-0FD8-A596-8FD2567E7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23" y="4803379"/>
            <a:ext cx="349817" cy="320436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7EC85E-AFEC-C2FF-C440-3AB7B5332D40}"/>
              </a:ext>
            </a:extLst>
          </p:cNvPr>
          <p:cNvSpPr txBox="1"/>
          <p:nvPr/>
        </p:nvSpPr>
        <p:spPr>
          <a:xfrm>
            <a:off x="-42040" y="4511743"/>
            <a:ext cx="3342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</a:rPr>
              <a:t>Dr Mike Jones</a:t>
            </a:r>
          </a:p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@GroundwaterMike</a:t>
            </a: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 of the Gumstool Brook</a:t>
            </a:r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FE9E55C2-1005-0412-2476-DACC1CB72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009" y="4511743"/>
            <a:ext cx="3238666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A0C425D-AB5F-BD39-6004-CC3BDF9D6C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68" r="4932"/>
          <a:stretch>
            <a:fillRect/>
          </a:stretch>
        </p:blipFill>
        <p:spPr>
          <a:xfrm>
            <a:off x="40190" y="1687933"/>
            <a:ext cx="7023797" cy="4523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BD6766-BD04-0B7E-3DED-F8F6BA3D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Rainfall in the Churn catchment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2E20AE-2D88-F007-97E0-1BFCA0044F0C}"/>
              </a:ext>
            </a:extLst>
          </p:cNvPr>
          <p:cNvGrpSpPr/>
          <p:nvPr/>
        </p:nvGrpSpPr>
        <p:grpSpPr>
          <a:xfrm>
            <a:off x="1715508" y="1662907"/>
            <a:ext cx="2022487" cy="743453"/>
            <a:chOff x="1846132" y="1678194"/>
            <a:chExt cx="2122965" cy="743453"/>
          </a:xfrm>
        </p:grpSpPr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A59CB052-191D-E429-7D77-0713F73AD6AA}"/>
                </a:ext>
              </a:extLst>
            </p:cNvPr>
            <p:cNvSpPr/>
            <p:nvPr/>
          </p:nvSpPr>
          <p:spPr>
            <a:xfrm rot="5400000">
              <a:off x="2723103" y="1175652"/>
              <a:ext cx="369024" cy="212296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D3C798-0D24-5688-A6BD-FF8B42AB60B6}"/>
                </a:ext>
              </a:extLst>
            </p:cNvPr>
            <p:cNvSpPr txBox="1"/>
            <p:nvPr/>
          </p:nvSpPr>
          <p:spPr>
            <a:xfrm>
              <a:off x="1979532" y="1678194"/>
              <a:ext cx="1828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Above average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C8064F4-7142-0B15-892A-9F5D3A2D1FE9}"/>
              </a:ext>
            </a:extLst>
          </p:cNvPr>
          <p:cNvGrpSpPr/>
          <p:nvPr/>
        </p:nvGrpSpPr>
        <p:grpSpPr>
          <a:xfrm>
            <a:off x="3827340" y="3217269"/>
            <a:ext cx="2000703" cy="743453"/>
            <a:chOff x="1846132" y="1678194"/>
            <a:chExt cx="2122965" cy="743453"/>
          </a:xfrm>
        </p:grpSpPr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1E2CB337-5C24-D299-B789-6815F3623078}"/>
                </a:ext>
              </a:extLst>
            </p:cNvPr>
            <p:cNvSpPr/>
            <p:nvPr/>
          </p:nvSpPr>
          <p:spPr>
            <a:xfrm rot="5400000">
              <a:off x="2723103" y="1175652"/>
              <a:ext cx="369024" cy="212296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BABA5D-318E-67E2-9697-860FC5664517}"/>
                </a:ext>
              </a:extLst>
            </p:cNvPr>
            <p:cNvSpPr txBox="1"/>
            <p:nvPr/>
          </p:nvSpPr>
          <p:spPr>
            <a:xfrm>
              <a:off x="1979532" y="1678194"/>
              <a:ext cx="1828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Below average</a:t>
              </a:r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061E57D-F1DA-04F1-810F-135898C3C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035" y="1307326"/>
            <a:ext cx="5097873" cy="4928092"/>
          </a:xfrm>
        </p:spPr>
        <p:txBody>
          <a:bodyPr>
            <a:no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Churn average annual rainfall ~900 mm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Churn 2024 actual rainfall = 1300 to 1400 mm the wettest calendar year on record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 average rainfall continued in January &amp; February 2025, then the weather changed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March through to August, there was 6 months of below average rainfall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Described as a period of prolonged dry weather, it led to a Temporary Use Ban by Thames Water starting on 22</a:t>
            </a:r>
            <a:r>
              <a:rPr lang="en-GB" sz="18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Autumn has been wetter so far, but what winter weather can we expect? 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 Office UK-wide outlook for Nov ‘25 to Jan ‘26 indicated a higher than normal chance of dry weather with uncertain regional rainfall variations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Met Office 3 month outlook due on 1</a:t>
            </a:r>
            <a:r>
              <a:rPr lang="en-GB" sz="18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December</a:t>
            </a:r>
          </a:p>
        </p:txBody>
      </p:sp>
    </p:spTree>
    <p:extLst>
      <p:ext uri="{BB962C8B-B14F-4D97-AF65-F5344CB8AC3E}">
        <p14:creationId xmlns:p14="http://schemas.microsoft.com/office/powerpoint/2010/main" val="19143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43309-B7EB-1AB6-E8D6-71B0DB9A3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6AEB-C67A-366C-27FD-1C166C89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Groundwater &amp; River Churn response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F0E106-995D-E454-A572-156894E59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1196" y="1698141"/>
            <a:ext cx="3550424" cy="5159859"/>
          </a:xfrm>
        </p:spPr>
        <p:txBody>
          <a:bodyPr>
            <a:normAutofit lnSpcReduction="10000"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Periods of exceptionally &amp; notably high groundwater levels in 2024/25 autumn &amp; winter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average spring rainfall caused fall to notably low levels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 of River Churn flow is very similar; groundwater flow out of aquifers drives river flow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happened after the </a:t>
            </a:r>
            <a:r>
              <a:rPr lang="en-GB" sz="180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summer? </a:t>
            </a:r>
            <a:endParaRPr lang="en-GB" sz="18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 September &amp; October, but soils not sufficiently wet to allow aquifer recharge, nor river flow to increase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wetter November (150-170% of LTA) has had an impact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5FA97DE3-4A44-2A10-FFDC-1CFCA590B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378223"/>
              </p:ext>
            </p:extLst>
          </p:nvPr>
        </p:nvGraphicFramePr>
        <p:xfrm>
          <a:off x="3598" y="1479934"/>
          <a:ext cx="8660553" cy="5041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95AA9CE-F033-4C25-A033-F8EC80A485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95361"/>
              </p:ext>
            </p:extLst>
          </p:nvPr>
        </p:nvGraphicFramePr>
        <p:xfrm>
          <a:off x="-610284" y="1305074"/>
          <a:ext cx="8622233" cy="4928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2D81B419-A209-4943-8438-59B3BDEC19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247682"/>
              </p:ext>
            </p:extLst>
          </p:nvPr>
        </p:nvGraphicFramePr>
        <p:xfrm>
          <a:off x="4551" y="1478890"/>
          <a:ext cx="8658648" cy="504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59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Graphic spid="2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D252-68C6-62F5-DF2C-CF61F23CB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5066-7960-C056-9C0F-EDA2495B0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How dry was this summer? Low river flows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711139-5FF7-C729-5CF9-985B99CF1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1196" y="1698141"/>
            <a:ext cx="3550424" cy="5159859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21</a:t>
            </a:r>
            <a:r>
              <a:rPr lang="en-GB" sz="18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century low flow years suggests that summer 2025 &amp; 2022 were not that extreme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Provisional definition of colour bandings, consistent with EA approach, helps visualisation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&amp; 2025: below normal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2005: notably low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2011: mostly exceptionally low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2003: dry at gauging station </a:t>
            </a:r>
          </a:p>
        </p:txBody>
      </p:sp>
      <p:pic>
        <p:nvPicPr>
          <p:cNvPr id="6" name="Picture 5" descr="A diagram of a temperature&#10;&#10;AI-generated content may be incorrect.">
            <a:extLst>
              <a:ext uri="{FF2B5EF4-FFF2-40B4-BE49-F238E27FC236}">
                <a16:creationId xmlns:a16="http://schemas.microsoft.com/office/drawing/2014/main" id="{ACBA7BE7-C60B-437B-580A-82F01D934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6" y="1680827"/>
            <a:ext cx="8652529" cy="385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0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CBAED-3313-FCAA-CC3F-C28638EE3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18418-7B74-36C0-3FFF-EBABCCB4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Water environment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1A3BE-2326-F038-6485-F25924CC5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272836"/>
            <a:ext cx="5191126" cy="536941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the Daglingworth Stream have been recorded as dry since the end of May 2025. 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October, the Daglingworth Stream was dry for around 4 km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stream dries regularly, but this is the longest length of dry stream recorded by FoGB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 Churn catchment has suffered greater water stress in the past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6A64F5-39DF-5901-AE17-51CED4289BE1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4EA44-97CB-C7E4-DBFB-835DB200C502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5E947-F0AE-BDA3-399B-D1D292C3C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1224910"/>
            <a:ext cx="5986960" cy="56192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25AC77-890C-01CC-D3C0-D3C312A4CC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95"/>
          <a:stretch>
            <a:fillRect/>
          </a:stretch>
        </p:blipFill>
        <p:spPr>
          <a:xfrm>
            <a:off x="1231478" y="3689010"/>
            <a:ext cx="2991201" cy="30809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439D81-0405-EDF0-B7B0-4ACB6D9158D5}"/>
              </a:ext>
            </a:extLst>
          </p:cNvPr>
          <p:cNvSpPr txBox="1"/>
          <p:nvPr/>
        </p:nvSpPr>
        <p:spPr>
          <a:xfrm>
            <a:off x="1231478" y="3752061"/>
            <a:ext cx="2026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Daglingworth Stream</a:t>
            </a:r>
          </a:p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2025</a:t>
            </a:r>
          </a:p>
        </p:txBody>
      </p:sp>
    </p:spTree>
    <p:extLst>
      <p:ext uri="{BB962C8B-B14F-4D97-AF65-F5344CB8AC3E}">
        <p14:creationId xmlns:p14="http://schemas.microsoft.com/office/powerpoint/2010/main" val="35443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89331-6DA8-E6D5-798D-B9070493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6C52A-AD0E-6402-D6D9-AA1224E7B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Water environment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583E-1048-8EED-310D-0E44A5E6A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488590"/>
            <a:ext cx="5191126" cy="536941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flows in the Churn are normal in late summer/early autumn:</a:t>
            </a:r>
          </a:p>
          <a:p>
            <a:pPr marL="447675" lvl="1" indent="-180975"/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Flows &gt;30 Ml/d are rare &amp; &lt;15 Ml/d is common</a:t>
            </a:r>
          </a:p>
          <a:p>
            <a:pPr marL="447675" lvl="1" indent="-180975"/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2025 flow of ~5 Ml/d occurs ~1 in 5 years</a:t>
            </a:r>
          </a:p>
          <a:p>
            <a:pPr marL="447675" lvl="1" indent="-180975"/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Winter flows can exceed 200 Ml/d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 &amp; Gumstool Brook had low flow, ponded water &amp; dry sections in summer 2025; this is not uncommon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eastern branch of the Churn downstream of New Mills was largely dry with ponded water in August &amp; September 2025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Currently, there is no previous record of the Churn drying up at this location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 Churn catchment has suffered greater water stress in the past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6D50DC-23AC-0AB6-24A8-5DE393953EA3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95C84-A3B0-1312-6FE3-601F2C3E632B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pic>
        <p:nvPicPr>
          <p:cNvPr id="8" name="Picture 7" descr="A map of a city&#10;&#10;AI-generated content may be incorrect.">
            <a:extLst>
              <a:ext uri="{FF2B5EF4-FFF2-40B4-BE49-F238E27FC236}">
                <a16:creationId xmlns:a16="http://schemas.microsoft.com/office/drawing/2014/main" id="{D55E9447-B565-DF33-5BC6-3C1C0F124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391" y="1261105"/>
            <a:ext cx="6050609" cy="558845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5619572-780D-EB41-1494-C48D31CC188A}"/>
              </a:ext>
            </a:extLst>
          </p:cNvPr>
          <p:cNvGrpSpPr/>
          <p:nvPr/>
        </p:nvGrpSpPr>
        <p:grpSpPr>
          <a:xfrm>
            <a:off x="6238128" y="3549453"/>
            <a:ext cx="5639545" cy="2926309"/>
            <a:chOff x="6238128" y="3549453"/>
            <a:chExt cx="5639545" cy="292630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6B7DF0D-561B-E64E-9F20-8074BDE2B00D}"/>
                </a:ext>
              </a:extLst>
            </p:cNvPr>
            <p:cNvGrpSpPr/>
            <p:nvPr/>
          </p:nvGrpSpPr>
          <p:grpSpPr>
            <a:xfrm>
              <a:off x="6238128" y="3549453"/>
              <a:ext cx="2242325" cy="2926309"/>
              <a:chOff x="4864689" y="3501828"/>
              <a:chExt cx="2242325" cy="292630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09447BD-4193-67E0-B4E6-A6D7B8970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4689" y="3511836"/>
                <a:ext cx="2242325" cy="2916301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CE6296-F22D-436E-4A9A-7080B241A8B6}"/>
                  </a:ext>
                </a:extLst>
              </p:cNvPr>
              <p:cNvSpPr txBox="1"/>
              <p:nvPr/>
            </p:nvSpPr>
            <p:spPr>
              <a:xfrm>
                <a:off x="4874214" y="6081492"/>
                <a:ext cx="14803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August 2025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67C899-92F4-DFE7-60D0-10E2C7EF2B8E}"/>
                  </a:ext>
                </a:extLst>
              </p:cNvPr>
              <p:cNvSpPr txBox="1"/>
              <p:nvPr/>
            </p:nvSpPr>
            <p:spPr>
              <a:xfrm>
                <a:off x="4874214" y="3501828"/>
                <a:ext cx="148032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River Churn, New Mills</a:t>
                </a: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BFA080F-6569-5AE6-82AD-704D3443AEC5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8480453" y="5017612"/>
              <a:ext cx="3397220" cy="92194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8BEDE2E-1514-9AB1-8525-0BF20DD5CFAB}"/>
              </a:ext>
            </a:extLst>
          </p:cNvPr>
          <p:cNvGrpSpPr/>
          <p:nvPr/>
        </p:nvGrpSpPr>
        <p:grpSpPr>
          <a:xfrm>
            <a:off x="6304178" y="893689"/>
            <a:ext cx="5199477" cy="4602009"/>
            <a:chOff x="6304178" y="893689"/>
            <a:chExt cx="5199477" cy="46020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19D698A-18E1-A476-469A-BC1AEA1FF4E3}"/>
                </a:ext>
              </a:extLst>
            </p:cNvPr>
            <p:cNvSpPr txBox="1"/>
            <p:nvPr/>
          </p:nvSpPr>
          <p:spPr>
            <a:xfrm rot="20852371">
              <a:off x="8625764" y="3184472"/>
              <a:ext cx="131007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Gumstool Brook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AA1F02C-3C9E-9256-67CE-5E1C5BD79D19}"/>
                </a:ext>
              </a:extLst>
            </p:cNvPr>
            <p:cNvGrpSpPr/>
            <p:nvPr/>
          </p:nvGrpSpPr>
          <p:grpSpPr>
            <a:xfrm>
              <a:off x="6304178" y="893689"/>
              <a:ext cx="5199477" cy="4602009"/>
              <a:chOff x="6304178" y="893689"/>
              <a:chExt cx="5199477" cy="460200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A0DFB40-4C24-0110-4259-26055410DCA1}"/>
                  </a:ext>
                </a:extLst>
              </p:cNvPr>
              <p:cNvSpPr txBox="1"/>
              <p:nvPr/>
            </p:nvSpPr>
            <p:spPr>
              <a:xfrm rot="17878129">
                <a:off x="6069829" y="1599427"/>
                <a:ext cx="167308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Barton Mill Pound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0ED1E34-09DA-3AC6-B667-E1C7BFF9F724}"/>
                  </a:ext>
                </a:extLst>
              </p:cNvPr>
              <p:cNvSpPr txBox="1"/>
              <p:nvPr/>
            </p:nvSpPr>
            <p:spPr>
              <a:xfrm rot="2657342">
                <a:off x="6304178" y="3044951"/>
                <a:ext cx="131007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Gumstool Brook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273300-DB0D-C3E4-7FE8-2E9BB388DE1D}"/>
                  </a:ext>
                </a:extLst>
              </p:cNvPr>
              <p:cNvSpPr txBox="1"/>
              <p:nvPr/>
            </p:nvSpPr>
            <p:spPr>
              <a:xfrm rot="20082753">
                <a:off x="7144190" y="2484927"/>
                <a:ext cx="13957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Balancing Stream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05A31C0-6757-DE34-91DF-159963B97366}"/>
                  </a:ext>
                </a:extLst>
              </p:cNvPr>
              <p:cNvSpPr txBox="1"/>
              <p:nvPr/>
            </p:nvSpPr>
            <p:spPr>
              <a:xfrm rot="3293529">
                <a:off x="10556761" y="4548804"/>
                <a:ext cx="16321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Churn – East Branch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F5BBDE4-AC5E-E8E4-7B51-5630E406DA28}"/>
                  </a:ext>
                </a:extLst>
              </p:cNvPr>
              <p:cNvSpPr txBox="1"/>
              <p:nvPr/>
            </p:nvSpPr>
            <p:spPr>
              <a:xfrm rot="3368168">
                <a:off x="9737611" y="4548804"/>
                <a:ext cx="16321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Churn – West Branch</a:t>
                </a:r>
              </a:p>
            </p:txBody>
          </p:sp>
        </p:grpSp>
      </p:grpSp>
      <p:sp>
        <p:nvSpPr>
          <p:cNvPr id="42" name="Free-form: Shape 41">
            <a:extLst>
              <a:ext uri="{FF2B5EF4-FFF2-40B4-BE49-F238E27FC236}">
                <a16:creationId xmlns:a16="http://schemas.microsoft.com/office/drawing/2014/main" id="{609811E7-2D0B-1AD4-5502-11D3350C9C43}"/>
              </a:ext>
            </a:extLst>
          </p:cNvPr>
          <p:cNvSpPr/>
          <p:nvPr/>
        </p:nvSpPr>
        <p:spPr>
          <a:xfrm>
            <a:off x="6671439" y="1488999"/>
            <a:ext cx="648763" cy="1103125"/>
          </a:xfrm>
          <a:custGeom>
            <a:avLst/>
            <a:gdLst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04026 w 584351"/>
              <a:gd name="csY2" fmla="*/ 566443 h 1169382"/>
              <a:gd name="csX3" fmla="*/ 17909 w 584351"/>
              <a:gd name="csY3" fmla="*/ 1108609 h 1169382"/>
              <a:gd name="csX4" fmla="*/ 17909 w 584351"/>
              <a:gd name="csY4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304994 w 584351"/>
              <a:gd name="csY2" fmla="*/ 350259 h 1169382"/>
              <a:gd name="csX3" fmla="*/ 204026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90527 w 584351"/>
              <a:gd name="csY2" fmla="*/ 293449 h 1169382"/>
              <a:gd name="csX3" fmla="*/ 204026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90527 w 584351"/>
              <a:gd name="csY2" fmla="*/ 293449 h 1169382"/>
              <a:gd name="csX3" fmla="*/ 182324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79958 w 579958"/>
              <a:gd name="csY0" fmla="*/ 0 h 1290768"/>
              <a:gd name="csX1" fmla="*/ 377657 w 579958"/>
              <a:gd name="csY1" fmla="*/ 178025 h 1290768"/>
              <a:gd name="csX2" fmla="*/ 286134 w 579958"/>
              <a:gd name="csY2" fmla="*/ 293449 h 1290768"/>
              <a:gd name="csX3" fmla="*/ 177931 w 579958"/>
              <a:gd name="csY3" fmla="*/ 566443 h 1290768"/>
              <a:gd name="csX4" fmla="*/ 13516 w 579958"/>
              <a:gd name="csY4" fmla="*/ 1108609 h 1290768"/>
              <a:gd name="csX5" fmla="*/ 27984 w 579958"/>
              <a:gd name="csY5" fmla="*/ 1284381 h 1290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79958" h="1290768">
                <a:moveTo>
                  <a:pt x="579958" y="0"/>
                </a:moveTo>
                <a:cubicBezTo>
                  <a:pt x="510501" y="41809"/>
                  <a:pt x="426627" y="129117"/>
                  <a:pt x="377657" y="178025"/>
                </a:cubicBezTo>
                <a:cubicBezTo>
                  <a:pt x="328687" y="226933"/>
                  <a:pt x="315805" y="228713"/>
                  <a:pt x="286134" y="293449"/>
                </a:cubicBezTo>
                <a:cubicBezTo>
                  <a:pt x="256463" y="358185"/>
                  <a:pt x="223367" y="430583"/>
                  <a:pt x="177931" y="566443"/>
                </a:cubicBezTo>
                <a:cubicBezTo>
                  <a:pt x="132495" y="702303"/>
                  <a:pt x="44535" y="1014202"/>
                  <a:pt x="13516" y="1108609"/>
                </a:cubicBezTo>
                <a:cubicBezTo>
                  <a:pt x="-17504" y="1203016"/>
                  <a:pt x="12474" y="1319446"/>
                  <a:pt x="27984" y="128438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33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6A91C-C915-A3C5-949B-9E38B5B7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BF085-7136-A615-8CDA-0DCB17A0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BE946-7C60-4301-0B57-1AE820B08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488590"/>
            <a:ext cx="5191126" cy="5369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winter weather can we expect?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at least average monthly rainfall to sustain recovery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will water resources improve to enable end of the Temporary Use Ban?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enhanced monitoring to help understand waterways response to water stress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enhancements to improve resilience to dry weather &amp; low flows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enhancements to enable improvements in low river flow management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B12836-B3EC-834A-3B4C-00A8C1F9ABBE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9135EC-9867-C175-68D5-EA4CF86964B3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id="{61772AA0-E837-C927-9D83-E2BA133AD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391" y="1261105"/>
            <a:ext cx="6050609" cy="558845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9CE790D-959F-61C0-2C66-437398AEBCA3}"/>
              </a:ext>
            </a:extLst>
          </p:cNvPr>
          <p:cNvGrpSpPr/>
          <p:nvPr/>
        </p:nvGrpSpPr>
        <p:grpSpPr>
          <a:xfrm>
            <a:off x="7258050" y="1177702"/>
            <a:ext cx="3499143" cy="1310682"/>
            <a:chOff x="7258050" y="1177702"/>
            <a:chExt cx="3499143" cy="13106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41F606-A0EF-2539-112C-B007130D75C8}"/>
                </a:ext>
              </a:extLst>
            </p:cNvPr>
            <p:cNvSpPr txBox="1"/>
            <p:nvPr/>
          </p:nvSpPr>
          <p:spPr>
            <a:xfrm>
              <a:off x="7473440" y="1177702"/>
              <a:ext cx="32837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Gloucester St sluices</a:t>
              </a:r>
            </a:p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Potential for low flow management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0F4FDD-BEC4-6BA4-323D-D3EF5AF9EC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58050" y="1352064"/>
              <a:ext cx="215390" cy="216000"/>
            </a:xfrm>
            <a:prstGeom prst="ellipse">
              <a:avLst/>
            </a:prstGeom>
            <a:noFill/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15F469D-D65B-E70C-C562-CD9B983CD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12970" y="2179295"/>
              <a:ext cx="215390" cy="216000"/>
            </a:xfrm>
            <a:prstGeom prst="ellipse">
              <a:avLst/>
            </a:prstGeom>
            <a:noFill/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DE29-91D3-3D66-8E70-45D14B6CBE75}"/>
                </a:ext>
              </a:extLst>
            </p:cNvPr>
            <p:cNvSpPr txBox="1"/>
            <p:nvPr/>
          </p:nvSpPr>
          <p:spPr>
            <a:xfrm>
              <a:off x="8880615" y="1965164"/>
              <a:ext cx="167308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Hereward Road</a:t>
              </a:r>
            </a:p>
            <a:p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Channel junction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1F141D-FB67-D367-E3D3-D41087B82B46}"/>
              </a:ext>
            </a:extLst>
          </p:cNvPr>
          <p:cNvGrpSpPr/>
          <p:nvPr/>
        </p:nvGrpSpPr>
        <p:grpSpPr>
          <a:xfrm>
            <a:off x="6671439" y="1488999"/>
            <a:ext cx="3158361" cy="2047951"/>
            <a:chOff x="6671439" y="1488999"/>
            <a:chExt cx="3158361" cy="2047951"/>
          </a:xfrm>
        </p:grpSpPr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9CAA53D5-876E-EFA4-477B-A73FC5157777}"/>
                </a:ext>
              </a:extLst>
            </p:cNvPr>
            <p:cNvSpPr/>
            <p:nvPr/>
          </p:nvSpPr>
          <p:spPr>
            <a:xfrm>
              <a:off x="6671439" y="1488999"/>
              <a:ext cx="648763" cy="1103125"/>
            </a:xfrm>
            <a:custGeom>
              <a:avLst/>
              <a:gdLst>
                <a:gd name="csX0" fmla="*/ 584351 w 584351"/>
                <a:gd name="csY0" fmla="*/ 0 h 1169382"/>
                <a:gd name="csX1" fmla="*/ 382050 w 584351"/>
                <a:gd name="csY1" fmla="*/ 178025 h 1169382"/>
                <a:gd name="csX2" fmla="*/ 204026 w 584351"/>
                <a:gd name="csY2" fmla="*/ 566443 h 1169382"/>
                <a:gd name="csX3" fmla="*/ 17909 w 584351"/>
                <a:gd name="csY3" fmla="*/ 1108609 h 1169382"/>
                <a:gd name="csX4" fmla="*/ 17909 w 584351"/>
                <a:gd name="csY4" fmla="*/ 1132885 h 1169382"/>
                <a:gd name="csX0" fmla="*/ 584351 w 584351"/>
                <a:gd name="csY0" fmla="*/ 0 h 1169382"/>
                <a:gd name="csX1" fmla="*/ 382050 w 584351"/>
                <a:gd name="csY1" fmla="*/ 178025 h 1169382"/>
                <a:gd name="csX2" fmla="*/ 304994 w 584351"/>
                <a:gd name="csY2" fmla="*/ 350259 h 1169382"/>
                <a:gd name="csX3" fmla="*/ 204026 w 584351"/>
                <a:gd name="csY3" fmla="*/ 566443 h 1169382"/>
                <a:gd name="csX4" fmla="*/ 17909 w 584351"/>
                <a:gd name="csY4" fmla="*/ 1108609 h 1169382"/>
                <a:gd name="csX5" fmla="*/ 17909 w 584351"/>
                <a:gd name="csY5" fmla="*/ 1132885 h 1169382"/>
                <a:gd name="csX0" fmla="*/ 584351 w 584351"/>
                <a:gd name="csY0" fmla="*/ 0 h 1169382"/>
                <a:gd name="csX1" fmla="*/ 382050 w 584351"/>
                <a:gd name="csY1" fmla="*/ 178025 h 1169382"/>
                <a:gd name="csX2" fmla="*/ 290527 w 584351"/>
                <a:gd name="csY2" fmla="*/ 293449 h 1169382"/>
                <a:gd name="csX3" fmla="*/ 204026 w 584351"/>
                <a:gd name="csY3" fmla="*/ 566443 h 1169382"/>
                <a:gd name="csX4" fmla="*/ 17909 w 584351"/>
                <a:gd name="csY4" fmla="*/ 1108609 h 1169382"/>
                <a:gd name="csX5" fmla="*/ 17909 w 584351"/>
                <a:gd name="csY5" fmla="*/ 1132885 h 1169382"/>
                <a:gd name="csX0" fmla="*/ 584351 w 584351"/>
                <a:gd name="csY0" fmla="*/ 0 h 1169382"/>
                <a:gd name="csX1" fmla="*/ 382050 w 584351"/>
                <a:gd name="csY1" fmla="*/ 178025 h 1169382"/>
                <a:gd name="csX2" fmla="*/ 290527 w 584351"/>
                <a:gd name="csY2" fmla="*/ 293449 h 1169382"/>
                <a:gd name="csX3" fmla="*/ 182324 w 584351"/>
                <a:gd name="csY3" fmla="*/ 566443 h 1169382"/>
                <a:gd name="csX4" fmla="*/ 17909 w 584351"/>
                <a:gd name="csY4" fmla="*/ 1108609 h 1169382"/>
                <a:gd name="csX5" fmla="*/ 17909 w 584351"/>
                <a:gd name="csY5" fmla="*/ 1132885 h 1169382"/>
                <a:gd name="csX0" fmla="*/ 579958 w 579958"/>
                <a:gd name="csY0" fmla="*/ 0 h 1290768"/>
                <a:gd name="csX1" fmla="*/ 377657 w 579958"/>
                <a:gd name="csY1" fmla="*/ 178025 h 1290768"/>
                <a:gd name="csX2" fmla="*/ 286134 w 579958"/>
                <a:gd name="csY2" fmla="*/ 293449 h 1290768"/>
                <a:gd name="csX3" fmla="*/ 177931 w 579958"/>
                <a:gd name="csY3" fmla="*/ 566443 h 1290768"/>
                <a:gd name="csX4" fmla="*/ 13516 w 579958"/>
                <a:gd name="csY4" fmla="*/ 1108609 h 1290768"/>
                <a:gd name="csX5" fmla="*/ 27984 w 579958"/>
                <a:gd name="csY5" fmla="*/ 1284381 h 1290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79958" h="1290768">
                  <a:moveTo>
                    <a:pt x="579958" y="0"/>
                  </a:moveTo>
                  <a:cubicBezTo>
                    <a:pt x="510501" y="41809"/>
                    <a:pt x="426627" y="129117"/>
                    <a:pt x="377657" y="178025"/>
                  </a:cubicBezTo>
                  <a:cubicBezTo>
                    <a:pt x="328687" y="226933"/>
                    <a:pt x="315805" y="228713"/>
                    <a:pt x="286134" y="293449"/>
                  </a:cubicBezTo>
                  <a:cubicBezTo>
                    <a:pt x="256463" y="358185"/>
                    <a:pt x="223367" y="430583"/>
                    <a:pt x="177931" y="566443"/>
                  </a:cubicBezTo>
                  <a:cubicBezTo>
                    <a:pt x="132495" y="702303"/>
                    <a:pt x="44535" y="1014202"/>
                    <a:pt x="13516" y="1108609"/>
                  </a:cubicBezTo>
                  <a:cubicBezTo>
                    <a:pt x="-17504" y="1203016"/>
                    <a:pt x="12474" y="1319446"/>
                    <a:pt x="27984" y="1284381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746C95BC-02F0-5D9D-1302-686EAD236B9E}"/>
                </a:ext>
              </a:extLst>
            </p:cNvPr>
            <p:cNvSpPr/>
            <p:nvPr/>
          </p:nvSpPr>
          <p:spPr>
            <a:xfrm>
              <a:off x="6699250" y="2584450"/>
              <a:ext cx="831850" cy="806450"/>
            </a:xfrm>
            <a:custGeom>
              <a:avLst/>
              <a:gdLst>
                <a:gd name="csX0" fmla="*/ 0 w 831850"/>
                <a:gd name="csY0" fmla="*/ 0 h 806450"/>
                <a:gd name="csX1" fmla="*/ 114300 w 831850"/>
                <a:gd name="csY1" fmla="*/ 247650 h 806450"/>
                <a:gd name="csX2" fmla="*/ 241300 w 831850"/>
                <a:gd name="csY2" fmla="*/ 387350 h 806450"/>
                <a:gd name="csX3" fmla="*/ 361950 w 831850"/>
                <a:gd name="csY3" fmla="*/ 527050 h 806450"/>
                <a:gd name="csX4" fmla="*/ 501650 w 831850"/>
                <a:gd name="csY4" fmla="*/ 679450 h 806450"/>
                <a:gd name="csX5" fmla="*/ 647700 w 831850"/>
                <a:gd name="csY5" fmla="*/ 742950 h 806450"/>
                <a:gd name="csX6" fmla="*/ 831850 w 831850"/>
                <a:gd name="csY6" fmla="*/ 806450 h 806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31850" h="806450">
                  <a:moveTo>
                    <a:pt x="0" y="0"/>
                  </a:moveTo>
                  <a:cubicBezTo>
                    <a:pt x="37041" y="91546"/>
                    <a:pt x="74083" y="183092"/>
                    <a:pt x="114300" y="247650"/>
                  </a:cubicBezTo>
                  <a:cubicBezTo>
                    <a:pt x="154517" y="312208"/>
                    <a:pt x="200025" y="340783"/>
                    <a:pt x="241300" y="387350"/>
                  </a:cubicBezTo>
                  <a:cubicBezTo>
                    <a:pt x="282575" y="433917"/>
                    <a:pt x="318558" y="478367"/>
                    <a:pt x="361950" y="527050"/>
                  </a:cubicBezTo>
                  <a:cubicBezTo>
                    <a:pt x="405342" y="575733"/>
                    <a:pt x="454025" y="643467"/>
                    <a:pt x="501650" y="679450"/>
                  </a:cubicBezTo>
                  <a:cubicBezTo>
                    <a:pt x="549275" y="715433"/>
                    <a:pt x="592667" y="721783"/>
                    <a:pt x="647700" y="742950"/>
                  </a:cubicBezTo>
                  <a:cubicBezTo>
                    <a:pt x="702733" y="764117"/>
                    <a:pt x="767291" y="785283"/>
                    <a:pt x="831850" y="806450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9E156C9D-7D30-E537-4E5F-59759761E060}"/>
                </a:ext>
              </a:extLst>
            </p:cNvPr>
            <p:cNvSpPr/>
            <p:nvPr/>
          </p:nvSpPr>
          <p:spPr>
            <a:xfrm>
              <a:off x="9201150" y="3307831"/>
              <a:ext cx="628650" cy="229119"/>
            </a:xfrm>
            <a:custGeom>
              <a:avLst/>
              <a:gdLst>
                <a:gd name="csX0" fmla="*/ 0 w 787548"/>
                <a:gd name="csY0" fmla="*/ 121169 h 343419"/>
                <a:gd name="csX1" fmla="*/ 50800 w 787548"/>
                <a:gd name="csY1" fmla="*/ 197369 h 343419"/>
                <a:gd name="csX2" fmla="*/ 120650 w 787548"/>
                <a:gd name="csY2" fmla="*/ 216419 h 343419"/>
                <a:gd name="csX3" fmla="*/ 190500 w 787548"/>
                <a:gd name="csY3" fmla="*/ 178319 h 343419"/>
                <a:gd name="csX4" fmla="*/ 476250 w 787548"/>
                <a:gd name="csY4" fmla="*/ 519 h 343419"/>
                <a:gd name="csX5" fmla="*/ 584200 w 787548"/>
                <a:gd name="csY5" fmla="*/ 127519 h 343419"/>
                <a:gd name="csX6" fmla="*/ 628650 w 787548"/>
                <a:gd name="csY6" fmla="*/ 229119 h 343419"/>
                <a:gd name="csX7" fmla="*/ 762000 w 787548"/>
                <a:gd name="csY7" fmla="*/ 311669 h 343419"/>
                <a:gd name="csX8" fmla="*/ 787400 w 787548"/>
                <a:gd name="csY8" fmla="*/ 343419 h 343419"/>
                <a:gd name="csX0" fmla="*/ 0 w 762000"/>
                <a:gd name="csY0" fmla="*/ 121169 h 311669"/>
                <a:gd name="csX1" fmla="*/ 50800 w 762000"/>
                <a:gd name="csY1" fmla="*/ 197369 h 311669"/>
                <a:gd name="csX2" fmla="*/ 120650 w 762000"/>
                <a:gd name="csY2" fmla="*/ 216419 h 311669"/>
                <a:gd name="csX3" fmla="*/ 190500 w 762000"/>
                <a:gd name="csY3" fmla="*/ 178319 h 311669"/>
                <a:gd name="csX4" fmla="*/ 476250 w 762000"/>
                <a:gd name="csY4" fmla="*/ 519 h 311669"/>
                <a:gd name="csX5" fmla="*/ 584200 w 762000"/>
                <a:gd name="csY5" fmla="*/ 127519 h 311669"/>
                <a:gd name="csX6" fmla="*/ 628650 w 762000"/>
                <a:gd name="csY6" fmla="*/ 229119 h 311669"/>
                <a:gd name="csX7" fmla="*/ 762000 w 762000"/>
                <a:gd name="csY7" fmla="*/ 311669 h 311669"/>
                <a:gd name="csX0" fmla="*/ 0 w 628650"/>
                <a:gd name="csY0" fmla="*/ 121169 h 229119"/>
                <a:gd name="csX1" fmla="*/ 50800 w 628650"/>
                <a:gd name="csY1" fmla="*/ 197369 h 229119"/>
                <a:gd name="csX2" fmla="*/ 120650 w 628650"/>
                <a:gd name="csY2" fmla="*/ 216419 h 229119"/>
                <a:gd name="csX3" fmla="*/ 190500 w 628650"/>
                <a:gd name="csY3" fmla="*/ 178319 h 229119"/>
                <a:gd name="csX4" fmla="*/ 476250 w 628650"/>
                <a:gd name="csY4" fmla="*/ 519 h 229119"/>
                <a:gd name="csX5" fmla="*/ 584200 w 628650"/>
                <a:gd name="csY5" fmla="*/ 127519 h 229119"/>
                <a:gd name="csX6" fmla="*/ 628650 w 628650"/>
                <a:gd name="csY6" fmla="*/ 229119 h 229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28650" h="229119">
                  <a:moveTo>
                    <a:pt x="0" y="121169"/>
                  </a:moveTo>
                  <a:cubicBezTo>
                    <a:pt x="15346" y="151331"/>
                    <a:pt x="30692" y="181494"/>
                    <a:pt x="50800" y="197369"/>
                  </a:cubicBezTo>
                  <a:cubicBezTo>
                    <a:pt x="70908" y="213244"/>
                    <a:pt x="97367" y="219594"/>
                    <a:pt x="120650" y="216419"/>
                  </a:cubicBezTo>
                  <a:cubicBezTo>
                    <a:pt x="143933" y="213244"/>
                    <a:pt x="131233" y="214302"/>
                    <a:pt x="190500" y="178319"/>
                  </a:cubicBezTo>
                  <a:cubicBezTo>
                    <a:pt x="249767" y="142336"/>
                    <a:pt x="410633" y="8986"/>
                    <a:pt x="476250" y="519"/>
                  </a:cubicBezTo>
                  <a:cubicBezTo>
                    <a:pt x="541867" y="-7948"/>
                    <a:pt x="558800" y="89419"/>
                    <a:pt x="584200" y="127519"/>
                  </a:cubicBezTo>
                  <a:cubicBezTo>
                    <a:pt x="609600" y="165619"/>
                    <a:pt x="599017" y="198427"/>
                    <a:pt x="628650" y="229119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7101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6766-BD04-0B7E-3DED-F8F6BA3D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Thank you. </a:t>
            </a:r>
            <a:r>
              <a:rPr lang="en-GB" sz="3600">
                <a:latin typeface="Arial" panose="020B0604020202020204" pitchFamily="34" charset="0"/>
              </a:rPr>
              <a:t>Any questions?</a:t>
            </a:r>
            <a:endParaRPr lang="en-GB" sz="3600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3BC4C-9AC3-7F96-4828-AE793CA2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6920" cy="435133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interested in joining the Friends of the Gumstool Brook, you can contact us on </a:t>
            </a:r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FriendsOfGumstoolBrook@gmail.com</a:t>
            </a:r>
            <a:endParaRPr lang="en-GB" sz="18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erson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DCCABB98-BBA8-F13F-0DC1-434E22C226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r="-2" b="20919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FAC7FD62-28D6-A18E-B5B3-95859CFE4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009" y="4511743"/>
            <a:ext cx="3238666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1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27356</TotalTime>
  <Words>720</Words>
  <Application>Microsoft Office PowerPoint</Application>
  <PresentationFormat>Widescreen</PresentationFormat>
  <Paragraphs>95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Friends of the Gumstool Brook - Open Meeting</vt:lpstr>
      <vt:lpstr>Rainfall in the Churn catchment</vt:lpstr>
      <vt:lpstr>Groundwater &amp; River Churn response</vt:lpstr>
      <vt:lpstr>How dry was this summer? Low river flows</vt:lpstr>
      <vt:lpstr>Water environment impacts</vt:lpstr>
      <vt:lpstr>Water environment impacts</vt:lpstr>
      <vt:lpstr>What next?</vt:lpstr>
      <vt:lpstr>Thank you.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Invisible Visible</dc:title>
  <dc:creator>Mike Jones</dc:creator>
  <cp:lastModifiedBy>Mike Jones</cp:lastModifiedBy>
  <cp:revision>10</cp:revision>
  <dcterms:created xsi:type="dcterms:W3CDTF">2022-09-15T19:24:33Z</dcterms:created>
  <dcterms:modified xsi:type="dcterms:W3CDTF">2025-11-26T11:24:00Z</dcterms:modified>
</cp:coreProperties>
</file>